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442" r:id="rId2"/>
    <p:sldMasterId id="2147484465" r:id="rId3"/>
    <p:sldMasterId id="2147484477" r:id="rId4"/>
    <p:sldMasterId id="2147484614" r:id="rId5"/>
  </p:sldMasterIdLst>
  <p:notesMasterIdLst>
    <p:notesMasterId r:id="rId33"/>
  </p:notesMasterIdLst>
  <p:sldIdLst>
    <p:sldId id="305" r:id="rId6"/>
    <p:sldId id="519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86" r:id="rId3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>
        <p:scale>
          <a:sx n="77" d="100"/>
          <a:sy n="77" d="100"/>
        </p:scale>
        <p:origin x="-136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52F71-0C43-4139-A5CD-8F71A1A789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CB4A7-58D0-469F-BF1C-A390032809C3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DE2F3-8C51-4DA8-B34F-856745511F1E}" type="slidenum">
              <a:rPr lang="hu-HU" smtClean="0">
                <a:solidFill>
                  <a:srgbClr val="000000"/>
                </a:solidFill>
              </a:rPr>
              <a:pPr/>
              <a:t>10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9C2E3-9FC5-4D61-ADAD-C73D8D087D55}" type="slidenum">
              <a:rPr lang="hu-HU" smtClean="0">
                <a:solidFill>
                  <a:srgbClr val="000000"/>
                </a:solidFill>
              </a:rPr>
              <a:pPr/>
              <a:t>11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3BD5F-4964-48F1-AC0D-F1BB14A794D7}" type="slidenum">
              <a:rPr lang="hu-HU" smtClean="0">
                <a:solidFill>
                  <a:srgbClr val="000000"/>
                </a:solidFill>
              </a:rPr>
              <a:pPr/>
              <a:t>12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3275F-1430-4074-B31E-0FE2695F85FB}" type="slidenum">
              <a:rPr lang="hu-HU" smtClean="0">
                <a:solidFill>
                  <a:srgbClr val="000000"/>
                </a:solidFill>
              </a:rPr>
              <a:pPr/>
              <a:t>13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84385-DDE3-4259-8368-B7C5F9CB3D45}" type="slidenum">
              <a:rPr lang="hu-HU" smtClean="0">
                <a:solidFill>
                  <a:srgbClr val="000000"/>
                </a:solidFill>
              </a:rPr>
              <a:pPr/>
              <a:t>14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71290-FDC7-4293-9902-461FF3FBB343}" type="slidenum">
              <a:rPr lang="hu-HU" smtClean="0">
                <a:solidFill>
                  <a:srgbClr val="000000"/>
                </a:solidFill>
              </a:rPr>
              <a:pPr/>
              <a:t>15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C5CE5-8D46-453C-A87A-85FFA306F7C3}" type="slidenum">
              <a:rPr lang="hu-HU" smtClean="0">
                <a:solidFill>
                  <a:srgbClr val="000000"/>
                </a:solidFill>
              </a:rPr>
              <a:pPr/>
              <a:t>16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13B4A-C13A-457B-BF1B-52031879604E}" type="slidenum">
              <a:rPr lang="hu-HU" smtClean="0">
                <a:solidFill>
                  <a:srgbClr val="000000"/>
                </a:solidFill>
              </a:rPr>
              <a:pPr/>
              <a:t>17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90023-D8A0-4F93-931D-F3434B901F16}" type="slidenum">
              <a:rPr lang="hu-HU" smtClean="0">
                <a:solidFill>
                  <a:srgbClr val="000000"/>
                </a:solidFill>
              </a:rPr>
              <a:pPr/>
              <a:t>18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65DFF-CAB2-4E26-B8C2-66F95871674E}" type="slidenum">
              <a:rPr lang="hu-HU" smtClean="0">
                <a:solidFill>
                  <a:srgbClr val="000000"/>
                </a:solidFill>
              </a:rPr>
              <a:pPr/>
              <a:t>19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AF439-AC92-4F60-A836-71925C71D685}" type="slidenum">
              <a:rPr lang="hu-HU" smtClean="0">
                <a:solidFill>
                  <a:srgbClr val="000000"/>
                </a:solidFill>
              </a:rPr>
              <a:pPr/>
              <a:t>2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F520A-9744-4B84-8F27-3F9AC7D674D2}" type="slidenum">
              <a:rPr lang="hu-HU" smtClean="0">
                <a:solidFill>
                  <a:srgbClr val="000000"/>
                </a:solidFill>
              </a:rPr>
              <a:pPr/>
              <a:t>20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B2EC3-D9F7-4B29-ACB9-C460116BF0C5}" type="slidenum">
              <a:rPr lang="hu-HU" smtClean="0">
                <a:solidFill>
                  <a:srgbClr val="000000"/>
                </a:solidFill>
              </a:rPr>
              <a:pPr/>
              <a:t>21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FDBC3-8CF4-4767-BF38-14FA98E19121}" type="slidenum">
              <a:rPr lang="hu-HU" smtClean="0">
                <a:solidFill>
                  <a:srgbClr val="000000"/>
                </a:solidFill>
              </a:rPr>
              <a:pPr/>
              <a:t>22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3DDBC-1BBC-4716-86C6-B64C9F78E9D3}" type="slidenum">
              <a:rPr lang="hu-HU" smtClean="0">
                <a:solidFill>
                  <a:srgbClr val="000000"/>
                </a:solidFill>
              </a:rPr>
              <a:pPr/>
              <a:t>23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09456-B26E-49E9-8E8F-728802DC22D1}" type="slidenum">
              <a:rPr lang="hu-HU" smtClean="0">
                <a:solidFill>
                  <a:srgbClr val="000000"/>
                </a:solidFill>
              </a:rPr>
              <a:pPr/>
              <a:t>24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CD9A8-CA71-44B6-B4F4-F559E54215CA}" type="slidenum">
              <a:rPr lang="hu-HU" smtClean="0">
                <a:solidFill>
                  <a:srgbClr val="000000"/>
                </a:solidFill>
              </a:rPr>
              <a:pPr/>
              <a:t>25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BB6BE-6B00-4273-AFE8-54B60D94A422}" type="slidenum">
              <a:rPr lang="hu-HU" smtClean="0">
                <a:solidFill>
                  <a:srgbClr val="000000"/>
                </a:solidFill>
              </a:rPr>
              <a:pPr/>
              <a:t>26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4675B-8260-467A-BEDC-858EDECBC268}" type="slidenum">
              <a:rPr lang="hu-HU">
                <a:solidFill>
                  <a:srgbClr val="000000"/>
                </a:solidFill>
              </a:rPr>
              <a:pPr/>
              <a:t>27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3962E-DE5E-4493-BE57-67C7C6D86174}" type="slidenum">
              <a:rPr lang="hu-HU" smtClean="0">
                <a:solidFill>
                  <a:srgbClr val="000000"/>
                </a:solidFill>
              </a:rPr>
              <a:pPr/>
              <a:t>3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162FD-C21D-415B-B274-D20D342218D9}" type="slidenum">
              <a:rPr lang="hu-HU" smtClean="0">
                <a:solidFill>
                  <a:srgbClr val="000000"/>
                </a:solidFill>
              </a:rPr>
              <a:pPr/>
              <a:t>4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7EEC9-44C3-43F9-9B67-AFFD7103A511}" type="slidenum">
              <a:rPr lang="hu-HU" smtClean="0">
                <a:solidFill>
                  <a:srgbClr val="000000"/>
                </a:solidFill>
              </a:rPr>
              <a:pPr/>
              <a:t>5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23469-1C66-4289-B0BD-F631F15E6326}" type="slidenum">
              <a:rPr lang="hu-HU" smtClean="0">
                <a:solidFill>
                  <a:srgbClr val="000000"/>
                </a:solidFill>
              </a:rPr>
              <a:pPr/>
              <a:t>6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71269-307E-40C5-85F6-AC2113B89253}" type="slidenum">
              <a:rPr lang="hu-HU" smtClean="0">
                <a:solidFill>
                  <a:srgbClr val="000000"/>
                </a:solidFill>
              </a:rPr>
              <a:pPr/>
              <a:t>7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38583-D9F6-42A0-BDFB-79EA6633E826}" type="slidenum">
              <a:rPr lang="hu-HU" smtClean="0">
                <a:solidFill>
                  <a:srgbClr val="000000"/>
                </a:solidFill>
              </a:rPr>
              <a:pPr/>
              <a:t>8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746AE-74A4-4E91-8DE0-28F7E5E6B6CE}" type="slidenum">
              <a:rPr lang="hu-HU" smtClean="0">
                <a:solidFill>
                  <a:srgbClr val="000000"/>
                </a:solidFill>
              </a:rPr>
              <a:pPr/>
              <a:t>9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8D9D-39F0-49E9-96B7-0370B9F5B7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0F61-66A5-4CF4-B55A-6FB4B3FDCC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4153-EF6C-4BA2-A2AE-9C07D39A2B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E806-8E01-4CDD-A0BB-DCC9F8872B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DFF9-3B50-4137-812B-653568AF96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FC57-F0B4-44D6-89C5-A607B79D6E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8D540-0DD4-45FD-8896-410DBBB71F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D0B4-CB0A-4F5E-AB14-C9B27090F3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57646-AAB3-4B00-ADF6-7256F6617B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D2F6-5114-45CF-B7A8-5FFF2F11DD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5F4E-F871-4564-9BCD-ADC4B9FD62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E17C-4D1B-4610-AF84-84597D5DEE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6059-6F35-49E2-9AD1-AB5F642722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05A6-1586-4E8A-A063-917DC4469F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DBC8-F2C4-4768-B158-8AFDE81ECB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F888-8601-43F1-9AB5-003221A2DB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BB7B-C9C0-4F6E-A271-012C168C07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F871-1A63-40E3-ADBF-D79DF69E38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E94C-2D71-44F2-932B-3B7221F5E9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4B3B-9089-4EF8-80F9-3D41CA8AA2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70BB-6099-4BE5-B4CF-61D66D4517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2930-A395-4409-BF67-64810A5ADE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C2C9-5DB0-405C-A010-C099BB9032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4893-B3BB-4D92-8E9E-609800899D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35B9-DE96-4D63-9C91-FB769870A5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FABC-16A0-4EDF-9CD4-E5EFAB4EE8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3331-8214-48DB-BE99-E3157BE2BA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5A27-4291-4052-8937-4886D4D3D7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9E6B-4E92-4D20-93B9-1B00A6EFE3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D138-4DEE-4CE7-A0BD-5A54E37760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2BBD-10AB-4E8A-B500-33D8D6BB56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E2EE-847C-411C-A131-8A8287A4DD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8A72-5C72-4FDB-9FB7-5AD5337CAD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8E82-C09C-4E85-9D10-8478163E59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0C38-3F5F-4E08-93BC-334B34571D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0BF61-162F-429F-BCF9-27F9ABB8D5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52F1-F159-400B-BEF2-0A1816B75A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7B82-4F78-4454-A0AB-11103B9CCB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2CB5-B9B5-4F78-AF8B-A34A8D8EAC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8691-1E98-4AD5-AE58-E18473A3B4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EFA15-CA94-4CD1-94AD-FFAC380489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3E7A-9540-462C-BEAB-23FC047276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30628-4A3A-47FC-B5B6-2B7FEBCB9A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19A3-05A4-43D6-848E-30ABB78BA4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678E-B321-4B61-AA36-1AE2CAC346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1176-27CC-4C16-953A-1A1B4A1D4F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D775-49D6-4A9A-95B9-758F68FB01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DA17-FAE6-4B26-A4EF-71702482E6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F71A-9F97-47D3-8B54-A47F824137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058E-551B-47E8-8EE8-2420011943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FB13-6613-4133-B81F-5A776A1FA9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5730-634D-4A24-9FA0-4F8E2B442C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CBBF-E78C-4031-B8B8-4950308624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0899-84AC-4EBB-B14D-251AB8A11A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D3CEA-D804-461A-8A85-DB3E2F2AE8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906A1E-9286-4A66-99BF-1837E52DC2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F316F0-5739-43E4-9DDA-316C56767D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637A43-16CF-43F8-9F83-ACDC45949B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DE33CD-42D7-48B8-B12E-433AEE0808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8C2871-778F-45F7-BD41-16B0B242B6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sz="4800" b="1" smtClean="0">
                <a:solidFill>
                  <a:srgbClr val="A50021"/>
                </a:solidFill>
              </a:rPr>
              <a:t/>
            </a:r>
            <a:br>
              <a:rPr lang="hu-HU" sz="4800" b="1" smtClean="0">
                <a:solidFill>
                  <a:srgbClr val="A50021"/>
                </a:solidFill>
              </a:rPr>
            </a:br>
            <a:r>
              <a:rPr lang="hu-HU" sz="4800" b="1" smtClean="0">
                <a:solidFill>
                  <a:srgbClr val="A50021"/>
                </a:solidFill>
              </a:rPr>
              <a:t>CARBON NANOSTRUCTURES</a:t>
            </a:r>
            <a:r>
              <a:rPr lang="hu-HU" sz="5400" b="1" smtClean="0">
                <a:solidFill>
                  <a:srgbClr val="A50021"/>
                </a:solidFill>
              </a:rPr>
              <a:t/>
            </a:r>
            <a:br>
              <a:rPr lang="hu-HU" sz="5400" b="1" smtClean="0">
                <a:solidFill>
                  <a:srgbClr val="A50021"/>
                </a:solidFill>
              </a:rPr>
            </a:br>
            <a:r>
              <a:rPr lang="hu-HU" sz="3200" b="1" smtClean="0">
                <a:solidFill>
                  <a:srgbClr val="A50021"/>
                </a:solidFill>
              </a:rPr>
              <a:t>(FULLERENES, CARBON NANOTUBES, GRAPHENE)</a:t>
            </a:r>
            <a:endParaRPr lang="hu-HU" sz="3200" smtClean="0"/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sz="2400" dirty="0" err="1" smtClean="0"/>
              <a:t>lecture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physics</a:t>
            </a:r>
            <a:r>
              <a:rPr lang="hu-HU" sz="2400" dirty="0" smtClean="0"/>
              <a:t> and </a:t>
            </a:r>
            <a:r>
              <a:rPr lang="hu-HU" sz="2400" dirty="0" err="1" smtClean="0"/>
              <a:t>chemistry</a:t>
            </a:r>
            <a:r>
              <a:rPr lang="hu-HU" sz="2400" dirty="0" smtClean="0"/>
              <a:t> </a:t>
            </a:r>
            <a:r>
              <a:rPr lang="hu-HU" sz="2400" dirty="0" err="1" smtClean="0"/>
              <a:t>students</a:t>
            </a:r>
            <a:endParaRPr lang="hu-HU" sz="2400" dirty="0" smtClean="0"/>
          </a:p>
          <a:p>
            <a:r>
              <a:rPr lang="hu-HU" sz="2400" dirty="0" smtClean="0"/>
              <a:t>(2017. </a:t>
            </a:r>
            <a:r>
              <a:rPr lang="hu-HU" sz="2400" dirty="0" err="1" smtClean="0"/>
              <a:t>summer</a:t>
            </a:r>
            <a:r>
              <a:rPr lang="hu-HU" sz="2400" dirty="0" smtClean="0"/>
              <a:t> </a:t>
            </a:r>
            <a:r>
              <a:rPr lang="hu-HU" sz="2400" dirty="0" err="1" smtClean="0"/>
              <a:t>semester</a:t>
            </a:r>
            <a:r>
              <a:rPr lang="hu-HU" sz="2400" dirty="0" smtClean="0"/>
              <a:t> – 27. </a:t>
            </a:r>
            <a:r>
              <a:rPr lang="hu-HU" sz="2400" dirty="0" err="1" smtClean="0"/>
              <a:t>April</a:t>
            </a:r>
            <a:r>
              <a:rPr lang="hu-HU" sz="2400" dirty="0" smtClean="0"/>
              <a:t>)</a:t>
            </a:r>
          </a:p>
          <a:p>
            <a:endParaRPr lang="hu-HU" sz="2400" dirty="0" smtClean="0"/>
          </a:p>
          <a:p>
            <a:r>
              <a:rPr lang="hu-HU" sz="2400" b="1" dirty="0" smtClean="0"/>
              <a:t>Prof. Jenő Kürti</a:t>
            </a:r>
            <a:endParaRPr lang="hu-HU" sz="2400" dirty="0" smtClean="0"/>
          </a:p>
          <a:p>
            <a:r>
              <a:rPr lang="hu-HU" sz="2400" dirty="0" smtClean="0"/>
              <a:t>ELTE </a:t>
            </a:r>
            <a:r>
              <a:rPr lang="hu-HU" sz="2400" dirty="0" err="1" smtClean="0"/>
              <a:t>Department</a:t>
            </a:r>
            <a:r>
              <a:rPr lang="hu-HU" sz="2400" dirty="0" smtClean="0"/>
              <a:t> of </a:t>
            </a:r>
            <a:r>
              <a:rPr lang="hu-HU" sz="2400" dirty="0" err="1" smtClean="0"/>
              <a:t>Biological</a:t>
            </a:r>
            <a:r>
              <a:rPr lang="hu-HU" sz="2400" dirty="0" smtClean="0"/>
              <a:t> </a:t>
            </a:r>
            <a:r>
              <a:rPr lang="hu-HU" sz="2400" dirty="0" err="1" smtClean="0"/>
              <a:t>Physics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1600" dirty="0" smtClean="0"/>
              <a:t>e-mail: </a:t>
            </a:r>
            <a:r>
              <a:rPr lang="hu-HU" sz="1600" dirty="0" err="1" smtClean="0"/>
              <a:t>kurti</a:t>
            </a:r>
            <a:r>
              <a:rPr lang="hu-HU" sz="1600" dirty="0" smtClean="0"/>
              <a:t>@</a:t>
            </a:r>
            <a:r>
              <a:rPr lang="hu-HU" sz="1600" dirty="0" err="1" smtClean="0"/>
              <a:t>virag.elte.hu</a:t>
            </a:r>
            <a:r>
              <a:rPr lang="hu-HU" sz="1600" dirty="0" smtClean="0"/>
              <a:t>		</a:t>
            </a:r>
            <a:r>
              <a:rPr lang="hu-HU" sz="1600" dirty="0" err="1" smtClean="0"/>
              <a:t>www</a:t>
            </a:r>
            <a:r>
              <a:rPr lang="hu-HU" sz="1600" dirty="0" smtClean="0"/>
              <a:t>: </a:t>
            </a:r>
            <a:r>
              <a:rPr lang="hu-HU" sz="1600" dirty="0" err="1" smtClean="0"/>
              <a:t>virag.elte.hu</a:t>
            </a:r>
            <a:r>
              <a:rPr lang="hu-HU" sz="1600" dirty="0" smtClean="0"/>
              <a:t>/</a:t>
            </a:r>
            <a:r>
              <a:rPr lang="hu-HU" sz="1600" dirty="0" err="1" smtClean="0"/>
              <a:t>kurti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oba 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roba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63" y="0"/>
            <a:ext cx="454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proba 019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463"/>
            <a:ext cx="3098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692275" y="5373688"/>
            <a:ext cx="69850" cy="6985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051050" y="4797425"/>
            <a:ext cx="69850" cy="69850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2484438" y="4365625"/>
            <a:ext cx="69850" cy="69850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2771775" y="4581525"/>
            <a:ext cx="69850" cy="69850"/>
          </a:xfrm>
          <a:prstGeom prst="ellipse">
            <a:avLst/>
          </a:pr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513"/>
            <a:ext cx="29876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oba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3588" y="-26988"/>
            <a:ext cx="9144001" cy="69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zövegdoboz 2"/>
          <p:cNvSpPr txBox="1">
            <a:spLocks noChangeArrowheads="1"/>
          </p:cNvSpPr>
          <p:nvPr/>
        </p:nvSpPr>
        <p:spPr bwMode="auto">
          <a:xfrm>
            <a:off x="5148263" y="188913"/>
            <a:ext cx="374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70C0"/>
                </a:solidFill>
              </a:rPr>
              <a:t>low energy EELS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oba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-171450"/>
            <a:ext cx="9144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zövegdoboz 2"/>
          <p:cNvSpPr txBox="1">
            <a:spLocks noChangeArrowheads="1"/>
          </p:cNvSpPr>
          <p:nvPr/>
        </p:nvSpPr>
        <p:spPr bwMode="auto">
          <a:xfrm>
            <a:off x="1619250" y="590550"/>
            <a:ext cx="3744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70C0"/>
                </a:solidFill>
              </a:rPr>
              <a:t>high energy EELS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5488"/>
            <a:ext cx="9144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605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roba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0"/>
            <a:ext cx="4941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doboz 1"/>
          <p:cNvSpPr txBox="1">
            <a:spLocks noChangeArrowheads="1"/>
          </p:cNvSpPr>
          <p:nvPr/>
        </p:nvSpPr>
        <p:spPr bwMode="auto">
          <a:xfrm>
            <a:off x="0" y="27813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>
                <a:solidFill>
                  <a:srgbClr val="000000"/>
                </a:solidFill>
              </a:rPr>
              <a:t>cyclic voltammogram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an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458788"/>
            <a:ext cx="5416551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an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6365876" cy="820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an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6118226" cy="85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Szövegdoboz 2"/>
          <p:cNvSpPr txBox="1">
            <a:spLocks noChangeArrowheads="1"/>
          </p:cNvSpPr>
          <p:nvPr/>
        </p:nvSpPr>
        <p:spPr bwMode="auto">
          <a:xfrm>
            <a:off x="6300788" y="4508500"/>
            <a:ext cx="2843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  <a:sym typeface="Symbol" pitchFamily="18" charset="2"/>
              </a:rPr>
              <a:t> 6-7 cm</a:t>
            </a:r>
            <a:r>
              <a:rPr lang="hu-HU" baseline="30000">
                <a:solidFill>
                  <a:srgbClr val="000000"/>
                </a:solidFill>
                <a:sym typeface="Symbol" pitchFamily="18" charset="2"/>
              </a:rPr>
              <a:t>-1</a:t>
            </a:r>
            <a:r>
              <a:rPr lang="hu-HU">
                <a:solidFill>
                  <a:srgbClr val="000000"/>
                </a:solidFill>
                <a:sym typeface="Symbol" pitchFamily="18" charset="2"/>
              </a:rPr>
              <a:t> / electron</a:t>
            </a:r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can 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5843588" cy="81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Scan 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0"/>
            <a:ext cx="34194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can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42888"/>
            <a:ext cx="6543676" cy="87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can 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6164263" cy="85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can 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4960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zövegdoboz 1"/>
          <p:cNvSpPr txBox="1">
            <a:spLocks noChangeArrowheads="1"/>
          </p:cNvSpPr>
          <p:nvPr/>
        </p:nvSpPr>
        <p:spPr bwMode="auto">
          <a:xfrm>
            <a:off x="2051050" y="1844675"/>
            <a:ext cx="5905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Eddig mondtam el április </a:t>
            </a:r>
            <a:r>
              <a:rPr lang="hu-HU" dirty="0" smtClean="0">
                <a:solidFill>
                  <a:srgbClr val="000000"/>
                </a:solidFill>
              </a:rPr>
              <a:t>27-én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oba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-26988"/>
            <a:ext cx="6242050" cy="95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14375" y="2286000"/>
            <a:ext cx="7215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6600" b="1">
                <a:solidFill>
                  <a:srgbClr val="00CCFF"/>
                </a:solidFill>
              </a:rPr>
              <a:t>doping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an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3088" y="-106363"/>
            <a:ext cx="10290176" cy="707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ba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638" y="0"/>
            <a:ext cx="5510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235825" y="3429000"/>
            <a:ext cx="19081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</a:rPr>
              <a:t>o</a:t>
            </a:r>
            <a:r>
              <a:rPr lang="hu-HU">
                <a:solidFill>
                  <a:srgbClr val="000000"/>
                </a:solidFill>
              </a:rPr>
              <a:t>   1:1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3333CC"/>
                </a:solidFill>
              </a:rPr>
              <a:t>t</a:t>
            </a:r>
            <a:r>
              <a:rPr lang="hu-HU">
                <a:solidFill>
                  <a:srgbClr val="000000"/>
                </a:solidFill>
              </a:rPr>
              <a:t>    2:1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zövegdoboz 2"/>
          <p:cNvSpPr txBox="1">
            <a:spLocks noChangeArrowheads="1"/>
          </p:cNvSpPr>
          <p:nvPr/>
        </p:nvSpPr>
        <p:spPr bwMode="auto">
          <a:xfrm>
            <a:off x="936625" y="5300663"/>
            <a:ext cx="682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70C0"/>
                </a:solidFill>
              </a:rPr>
              <a:t>fcc</a:t>
            </a:r>
          </a:p>
        </p:txBody>
      </p:sp>
      <p:sp>
        <p:nvSpPr>
          <p:cNvPr id="25604" name="Szövegdoboz 3"/>
          <p:cNvSpPr txBox="1">
            <a:spLocks noChangeArrowheads="1"/>
          </p:cNvSpPr>
          <p:nvPr/>
        </p:nvSpPr>
        <p:spPr bwMode="auto">
          <a:xfrm>
            <a:off x="4284663" y="5300663"/>
            <a:ext cx="719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70C0"/>
                </a:solidFill>
              </a:rPr>
              <a:t>bct</a:t>
            </a:r>
          </a:p>
        </p:txBody>
      </p:sp>
      <p:sp>
        <p:nvSpPr>
          <p:cNvPr id="25605" name="Szövegdoboz 4"/>
          <p:cNvSpPr txBox="1">
            <a:spLocks noChangeArrowheads="1"/>
          </p:cNvSpPr>
          <p:nvPr/>
        </p:nvSpPr>
        <p:spPr bwMode="auto">
          <a:xfrm>
            <a:off x="7416800" y="5300663"/>
            <a:ext cx="755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70C0"/>
                </a:solidFill>
              </a:rPr>
              <a:t>bcc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oba 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-12700"/>
            <a:ext cx="84963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81</Words>
  <Application>Microsoft Office PowerPoint</Application>
  <PresentationFormat>Diavetítés a képernyőre (4:3 oldalarány)</PresentationFormat>
  <Paragraphs>46</Paragraphs>
  <Slides>27</Slides>
  <Notes>27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Alapértelmezett terv</vt:lpstr>
      <vt:lpstr>3_Alapértelmezett terv</vt:lpstr>
      <vt:lpstr>2_Alapértelmezett terv</vt:lpstr>
      <vt:lpstr>7_Alapértelmezett terv</vt:lpstr>
      <vt:lpstr>6_Alapértelmezett terv</vt:lpstr>
      <vt:lpstr> CARBON NANOSTRUCTURES (FULLERENES, CARBON NANOTUBES, GRAPHENE)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</vt:vector>
  </TitlesOfParts>
  <Company>ELTE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kurti</cp:lastModifiedBy>
  <cp:revision>221</cp:revision>
  <dcterms:created xsi:type="dcterms:W3CDTF">2002-03-15T16:04:38Z</dcterms:created>
  <dcterms:modified xsi:type="dcterms:W3CDTF">2017-04-27T08:55:20Z</dcterms:modified>
</cp:coreProperties>
</file>