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75" r:id="rId2"/>
    <p:sldMasterId id="2147484387" r:id="rId3"/>
    <p:sldMasterId id="2147484399" r:id="rId4"/>
    <p:sldMasterId id="2147484411" r:id="rId5"/>
    <p:sldMasterId id="2147484459" r:id="rId6"/>
  </p:sldMasterIdLst>
  <p:notesMasterIdLst>
    <p:notesMasterId r:id="rId27"/>
  </p:notesMasterIdLst>
  <p:sldIdLst>
    <p:sldId id="305" r:id="rId7"/>
    <p:sldId id="496" r:id="rId8"/>
    <p:sldId id="497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8" r:id="rId25"/>
    <p:sldId id="479" r:id="rId2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9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2266A2-219C-4F84-83BF-BB51FD48D33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56784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046B2-923F-4609-901B-C9A849220742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94778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EF6F-6EF8-4118-BB35-EA8D2E25C545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85589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8F6EF-F4FE-438E-8139-AE6BBBE26F26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2919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C3845-3088-4658-BF36-2E3299DDB7F5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66643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EBE1F7-0289-410F-85FF-5CD2181EB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65612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C7624-AC20-4123-ACD6-E9D1C6EA003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89502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3842C-517B-49E4-8B32-C35ACDFB5644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176491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7408E-45B5-4734-8269-D2525922087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470352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3926D-C4CB-48EE-8C13-2C27F0834A94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0629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1275E-95E5-445A-8F63-EEA8AAA96A01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96511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8F089-362E-4102-9B45-89464F4DCE4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92343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9C3F4-388D-42DA-9D9F-5A521C0ABF9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42809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07FA4-70E0-4E55-A0D7-6DC149F74774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22885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1367A-2C93-4AA5-B5DA-C3A53AB261A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8049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887F0-3AF7-48D4-8B7C-1C11682A953E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5859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78665-E729-4CB0-8BA7-80AAA4E5636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5337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255DB-1CE1-4617-AE1C-E8B9441A7BE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60034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67296-0809-424E-A82F-A09377FA0B0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6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9DF13-4EDB-4D01-B13D-0AEA0B30E0D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1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6482B-C505-4CED-80BF-1B8C082684B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1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7793D5-0F91-4D29-BC8B-0310FB83B14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9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A7FCE5-3AE6-426B-B501-BBC16A414F2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90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DEF7E-0F38-40A8-B0F6-F4E16DDF094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8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F859C-53F4-4334-BB68-7411491F905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161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C5D0FD-7ADB-4A91-80FE-ECBA8F82F50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9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063E8-2DDD-482D-9D31-4A7424096A8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59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C367E-E919-43C8-94AB-407DD3CC0D3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AF07E-D474-4981-9589-6D6243904D1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613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8532E-3B56-4C16-83D5-BAD57AA10CB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51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E902BD-73FF-498F-9B13-ABB37E99A70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954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70CB9-9D5B-4F81-B678-9A3AF534940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88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40C5-4573-4E05-8253-591730A02D5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4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01F365-4F15-450C-9E72-EE545150766C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702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8394A-55E5-4505-B181-B3C10AA5E39C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41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999E0-B07B-4502-A4D1-9B8F47C19CFC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69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708BB-B463-4A5C-B56C-7D99E6312C6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553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FEC98C-68FB-4D8C-8456-E7BD1C2ED30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7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0623F-FA1F-4C45-84AC-9870CB4B59B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7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96A2D-02DB-4477-889E-74A6FB3EFCA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4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E835B6-309A-44D1-8035-8E418E03C1D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87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1FF9E-0499-4559-AAE2-DB43E64BD49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76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711B0-603F-4B8A-8744-A20B8AB56B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82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6D6DB-3DDF-4B31-885A-28BEB267F06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359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B4B9B-27A7-4C92-84CA-6BAD0E5EE50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03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688E-00A8-4DE4-AF1F-3DD57B6FEB1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D82CF-897A-45F0-9F8E-001C9977F03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62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08CFE-EE77-4DB1-B396-9DFEE7BF092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57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F349-EDCC-4E5A-9A79-CEA9D5AEE03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84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C22C0-F4A9-41E2-AD51-4FD4D0B42F7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44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BA671-10A6-4528-BD3F-258099D684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1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2766D-E7F0-4A3D-AE14-077601BE061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248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425EB-CFF8-464A-B4F0-E2CABDBCB3E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259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D1F63-629D-4100-BE86-919DC4C7584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500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1BE29-32B0-4BC2-BED1-E30067A27D2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82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FC63B-97E8-4333-BCFA-E5684F22A73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05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9C10D-5BFB-4103-ADEF-CBE7CE73573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639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EB8D8A-4CA0-4608-9239-8C96D7F5B12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551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45CBE-6EDB-45DE-91F0-0B8580CBFC3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2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793E2-D0C9-4C4F-BA01-E5255C32545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16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BD2F2-D398-4E8B-B819-BA1CCCD6422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31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829B1E-921D-4A95-8ED1-4A94D027164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473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85D9C0-3DE8-43C3-8FF2-DEDF461C6E8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95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D9B57-84FD-43BC-8E61-B54F5CDE3AA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624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9C7D5-916B-4759-A36F-21A00930010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97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902B80-C97F-4A79-AB45-04F63600E38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8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DEDB2-BF44-4BA6-B166-CA49F1F58C6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2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9659AA-2340-4503-B1AF-60EAD916083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489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C5734-EDB5-4D35-B981-470C91C5CC7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148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52CDB-1797-4088-800D-540B558841A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949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F74C83-316C-49E6-8F63-E2B4E0E4385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142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EAAD3E-86BA-42F4-8B1E-CA1CEEBF19C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768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3CFBB-0D62-4AE5-A944-3AFF6194C90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4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08A63-2B9E-4AD0-BBF8-6A6EA4F6BA6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4A78CD-B5FB-45F2-AFD5-55626E1D224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9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8C0C4-FA99-4F13-9604-6D05D7E999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5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D5AFD5-9615-4D1A-BA25-E9EF830555E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6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6F9D11-1D2C-4241-B26B-57DA08B8B08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K&#252;rti%20Jen&#337;\Dokumentumok\TEMP_temp\USER\JENO\Oktatas\Fullerenek\C60animation.avi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 smtClean="0">
                <a:solidFill>
                  <a:srgbClr val="A50021"/>
                </a:solidFill>
              </a:rPr>
              <a:t/>
            </a:r>
            <a:br>
              <a:rPr lang="hu-HU" altLang="hu-HU" sz="4800" b="1" smtClean="0">
                <a:solidFill>
                  <a:srgbClr val="A50021"/>
                </a:solidFill>
              </a:rPr>
            </a:br>
            <a:r>
              <a:rPr lang="hu-HU" altLang="hu-HU" sz="4800" b="1" smtClean="0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 smtClean="0">
                <a:solidFill>
                  <a:srgbClr val="A50021"/>
                </a:solidFill>
              </a:rPr>
              <a:t/>
            </a:r>
            <a:br>
              <a:rPr lang="hu-HU" altLang="hu-HU" sz="5400" b="1" smtClean="0">
                <a:solidFill>
                  <a:srgbClr val="A50021"/>
                </a:solidFill>
              </a:rPr>
            </a:br>
            <a:r>
              <a:rPr lang="hu-HU" altLang="hu-HU" sz="3200" b="1" smtClean="0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 smtClean="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 smtClean="0"/>
              <a:t>lecture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for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physics</a:t>
            </a:r>
            <a:r>
              <a:rPr lang="hu-HU" altLang="hu-HU" sz="2400" dirty="0" smtClean="0"/>
              <a:t> and </a:t>
            </a:r>
            <a:r>
              <a:rPr lang="hu-HU" altLang="hu-HU" sz="2400" dirty="0" err="1" smtClean="0"/>
              <a:t>chemistry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students</a:t>
            </a:r>
            <a:endParaRPr lang="hu-HU" altLang="hu-HU" sz="2400" dirty="0" smtClean="0"/>
          </a:p>
          <a:p>
            <a:r>
              <a:rPr lang="hu-HU" altLang="hu-HU" sz="2400" dirty="0" smtClean="0"/>
              <a:t>(2018. </a:t>
            </a:r>
            <a:r>
              <a:rPr lang="hu-HU" altLang="hu-HU" sz="2400" dirty="0" err="1" smtClean="0"/>
              <a:t>summer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semester</a:t>
            </a:r>
            <a:r>
              <a:rPr lang="hu-HU" altLang="hu-HU" sz="2400" dirty="0" smtClean="0"/>
              <a:t> – 23. </a:t>
            </a:r>
            <a:r>
              <a:rPr lang="hu-HU" altLang="hu-HU" sz="2400" dirty="0" err="1" smtClean="0"/>
              <a:t>March</a:t>
            </a:r>
            <a:r>
              <a:rPr lang="hu-HU" altLang="hu-HU" sz="2400" dirty="0" smtClean="0"/>
              <a:t>)</a:t>
            </a:r>
          </a:p>
          <a:p>
            <a:endParaRPr lang="hu-HU" altLang="hu-HU" sz="2400" dirty="0" smtClean="0"/>
          </a:p>
          <a:p>
            <a:r>
              <a:rPr lang="hu-HU" altLang="hu-HU" sz="2400" b="1" dirty="0" smtClean="0"/>
              <a:t>Prof. Jenő Kürti</a:t>
            </a:r>
            <a:endParaRPr lang="hu-HU" altLang="hu-HU" sz="2400" dirty="0" smtClean="0"/>
          </a:p>
          <a:p>
            <a:r>
              <a:rPr lang="hu-HU" altLang="hu-HU" sz="2400" dirty="0" smtClean="0"/>
              <a:t>ELTE </a:t>
            </a:r>
            <a:r>
              <a:rPr lang="hu-HU" altLang="hu-HU" sz="2400" dirty="0" err="1" smtClean="0"/>
              <a:t>Department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Biological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Physics</a:t>
            </a:r>
            <a:endParaRPr lang="hu-HU" altLang="hu-HU" sz="2400" dirty="0" smtClean="0"/>
          </a:p>
          <a:p>
            <a:endParaRPr lang="hu-HU" altLang="hu-HU" sz="2400" dirty="0" smtClean="0"/>
          </a:p>
          <a:p>
            <a:r>
              <a:rPr lang="hu-HU" altLang="hu-HU" sz="1600" dirty="0" smtClean="0"/>
              <a:t>e-mail: kurti@virag.elte.hu		</a:t>
            </a:r>
            <a:r>
              <a:rPr lang="hu-HU" altLang="hu-HU" sz="1600" dirty="0" err="1" smtClean="0"/>
              <a:t>www</a:t>
            </a:r>
            <a:r>
              <a:rPr lang="hu-HU" altLang="hu-HU" sz="1600" dirty="0" smtClean="0"/>
              <a:t>: virag.elte.hu/</a:t>
            </a:r>
            <a:r>
              <a:rPr lang="hu-HU" altLang="hu-HU" sz="1600" dirty="0" err="1" smtClean="0"/>
              <a:t>kurti</a:t>
            </a:r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9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387350"/>
            <a:ext cx="452755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an 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49434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5229225"/>
            <a:ext cx="36718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solid: 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=9.2 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gas: 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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=3.1 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liquid: 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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=15.5 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7164388" y="3681413"/>
            <a:ext cx="215900" cy="2174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oba004-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91440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63"/>
            <a:ext cx="914400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4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Scan 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412875"/>
            <a:ext cx="51689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can 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687763"/>
            <a:ext cx="51689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6681787" cy="828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5876925"/>
            <a:ext cx="612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elektron diffraction (gas) 1.401(10) / 1.458 (6)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NMR (liquid)	1.40 (2)  / 1.45 (2)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X-ray (110 K)	1.355(9) / 1.467(21)</a:t>
            </a:r>
          </a:p>
        </p:txBody>
      </p:sp>
    </p:spTree>
    <p:extLst>
      <p:ext uri="{BB962C8B-B14F-4D97-AF65-F5344CB8AC3E}">
        <p14:creationId xmlns:p14="http://schemas.microsoft.com/office/powerpoint/2010/main" val="19107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2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3225"/>
            <a:ext cx="28670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0" y="2257425"/>
            <a:ext cx="44291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5429250" y="3211513"/>
            <a:ext cx="371475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Szövegdoboz 1"/>
          <p:cNvSpPr txBox="1">
            <a:spLocks noChangeArrowheads="1"/>
          </p:cNvSpPr>
          <p:nvPr/>
        </p:nvSpPr>
        <p:spPr bwMode="auto">
          <a:xfrm>
            <a:off x="357188" y="500063"/>
            <a:ext cx="8215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Memo</a:t>
            </a: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Euler-</a:t>
            </a:r>
            <a:r>
              <a:rPr kumimoji="0" lang="hu-HU" alt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rule</a:t>
            </a: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 n</a:t>
            </a:r>
            <a:r>
              <a:rPr kumimoji="0" lang="hu-HU" altLang="hu-HU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5</a:t>
            </a: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 = 12   és   n</a:t>
            </a:r>
            <a:r>
              <a:rPr kumimoji="0" lang="hu-HU" altLang="hu-HU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6</a:t>
            </a: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 = </a:t>
            </a:r>
            <a:r>
              <a:rPr kumimoji="0" lang="hu-HU" alt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arbitrary</a:t>
            </a:r>
            <a:endParaRPr kumimoji="0" lang="hu-HU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… !</a:t>
            </a:r>
            <a:endParaRPr kumimoji="0" lang="hu-HU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0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0"/>
            <a:ext cx="47498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3225"/>
            <a:ext cx="28670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60fc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altLang="hu-HU" sz="3600" b="0" i="0" u="none" strike="noStrike" kern="1200" cap="none" spc="0" normalizeH="0" baseline="-2500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hu-HU" altLang="hu-HU" sz="36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face centered cubic structure (fullerit)</a:t>
            </a:r>
            <a:endParaRPr kumimoji="0" lang="hu-HU" altLang="hu-HU" sz="4000" b="0" i="0" u="none" strike="noStrike" kern="1200" cap="none" spc="0" normalizeH="0" baseline="0" noProof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027988" y="5300663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</a:t>
            </a:r>
            <a:r>
              <a:rPr kumimoji="0" lang="hu-HU" altLang="hu-HU" sz="16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room</a:t>
            </a:r>
            <a:r>
              <a:rPr kumimoji="0" lang="hu-HU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86000" y="5715000"/>
            <a:ext cx="33528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105400" y="4800600"/>
            <a:ext cx="12192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286000" y="3886200"/>
            <a:ext cx="1828800" cy="1752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76600" y="6096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1,4 nm</a:t>
            </a: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867400" y="5334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 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0,7 nm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0" y="4343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cc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1 nm</a:t>
            </a:r>
          </a:p>
        </p:txBody>
      </p:sp>
      <p:pic>
        <p:nvPicPr>
          <p:cNvPr id="161803" name="C60animati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13438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60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4149725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161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1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1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180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 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-1179513"/>
            <a:ext cx="5888038" cy="80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4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an 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0144126" cy="72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19250" y="476250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NEUTRON DIFFRACTION</a:t>
            </a:r>
          </a:p>
        </p:txBody>
      </p:sp>
    </p:spTree>
    <p:extLst>
      <p:ext uri="{BB962C8B-B14F-4D97-AF65-F5344CB8AC3E}">
        <p14:creationId xmlns:p14="http://schemas.microsoft.com/office/powerpoint/2010/main" val="14691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an 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-26988"/>
            <a:ext cx="46847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05251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&gt;260 K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925" y="534828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 90 K</a:t>
            </a:r>
          </a:p>
        </p:txBody>
      </p:sp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-52388"/>
            <a:ext cx="3519487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8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063"/>
            <a:ext cx="9144000" cy="71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8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4967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125</Words>
  <Application>Microsoft Office PowerPoint</Application>
  <PresentationFormat>Diavetítés a képernyőre (4:3 oldalarány)</PresentationFormat>
  <Paragraphs>43</Paragraphs>
  <Slides>20</Slides>
  <Notes>19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6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Symbol</vt:lpstr>
      <vt:lpstr>Times New Roman</vt:lpstr>
      <vt:lpstr>Alapértelmezett terv</vt:lpstr>
      <vt:lpstr>7_Alapértelmezett terv</vt:lpstr>
      <vt:lpstr>2_Alapértelmezett terv</vt:lpstr>
      <vt:lpstr>6_Alapértelmezett terv</vt:lpstr>
      <vt:lpstr>3_Alapértelmezett terv</vt:lpstr>
      <vt:lpstr>8_Alapértelmezett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190</cp:revision>
  <dcterms:created xsi:type="dcterms:W3CDTF">2002-03-15T16:04:38Z</dcterms:created>
  <dcterms:modified xsi:type="dcterms:W3CDTF">2018-04-05T15:13:19Z</dcterms:modified>
</cp:coreProperties>
</file>