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399" r:id="rId2"/>
    <p:sldMasterId id="2147484423" r:id="rId3"/>
  </p:sldMasterIdLst>
  <p:notesMasterIdLst>
    <p:notesMasterId r:id="rId9"/>
  </p:notesMasterIdLst>
  <p:sldIdLst>
    <p:sldId id="305" r:id="rId4"/>
    <p:sldId id="478" r:id="rId5"/>
    <p:sldId id="479" r:id="rId6"/>
    <p:sldId id="480" r:id="rId7"/>
    <p:sldId id="482" r:id="rId8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ő" initials="K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FF00"/>
    <a:srgbClr val="993300"/>
    <a:srgbClr val="00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2" autoAdjust="0"/>
    <p:restoredTop sz="94667" autoAdjust="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 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7BDE69-FC34-4105-A228-6DF90642969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EBD120-9837-4D36-A535-97C2049A6885}" type="slidenum">
              <a:rPr lang="hu-HU" altLang="hu-HU" sz="1200"/>
              <a:pPr/>
              <a:t>1</a:t>
            </a:fld>
            <a:endParaRPr lang="hu-HU" altLang="hu-HU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17408E-45B5-4734-8269-D2525922087D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u-HU" altLang="hu-H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470352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F3926D-C4CB-48EE-8C13-2C27F0834A94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u-HU" altLang="hu-H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00629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0A6515-7CF9-4FE8-BBD3-0A0E97B931F8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u-HU" altLang="hu-H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957115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982E4D-F903-4E26-B5F0-AE8007914EFC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u-HU" altLang="hu-H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395373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65BB-51A5-4BAC-A28B-78107E029DF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8991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26CE-ABFE-4D34-AF9D-BF6C0316FAE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0746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B139E-73B4-4FCB-B4A2-CD85D9B9620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47127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E835B6-309A-44D1-8035-8E418E03C1DB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2871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81FF9E-0499-4559-AAE2-DB43E64BD49F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8676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711B0-603F-4B8A-8744-A20B8AB56BC6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823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86D6DB-3DDF-4B31-885A-28BEB267F064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359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6B4B9B-27A7-4C92-84CA-6BAD0E5EE50F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703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49688E-00A8-4DE4-AF1F-3DD57B6FEB12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1911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6D82CF-897A-45F0-9F8E-001C9977F03B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7662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308CFE-EE77-4DB1-B396-9DFEE7BF0922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585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3163F-BAE9-443E-A745-4CE122B9F28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109978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8FF349-EDCC-4E5A-9A79-CEA9D5AEE03D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844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5C22C0-F4A9-41E2-AD51-4FD4D0B42F71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3044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BBA671-10A6-4528-BD3F-258099D6845E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61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B89999-8693-4756-A612-FCE173FC2083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8940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732C9D-7DD8-4C58-BCF1-960C062E32CA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35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4221E2-988C-4DFC-ABFA-24BCB2BD7AF1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661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544FD6-76EC-4D14-9B51-5E1F32AC43A1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330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C375DA-F56B-4189-A8C5-64A91DB4C271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1947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E93A69-1CE4-4C9D-A779-A7C45DBE1BBE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2401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692C12-67EF-42D6-9665-240F70404095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173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07A95-1469-43CB-BCCF-42F479653BF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959003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0BFA33-DF79-4C63-BF05-A99861F9A71A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2971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75525D-8192-4682-AC25-C1F72FC2BB86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9989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233B69-69FD-4340-BE21-DB831D1921C9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45131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E0B6C2-612A-4379-9A51-115DED4E15D3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31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9D17F-156C-4876-ABEC-6331BEC361F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4202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DFD0F-35B3-491D-AFB1-0BD717C59F7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7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EDE50-722E-434A-BA82-61B884E11F1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2318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4D2C3-3394-4B45-B386-3661D001CAF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7174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7B2AC-7C70-4F48-AFA9-32C9049BE12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4272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07837-CA52-49CF-BB41-42ACE91B4C9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259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 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1854BBF-FC9B-43EC-8D4F-DBAA01183CA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 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48C0C4-FA99-4F13-9604-6D05D7E999C6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750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  <p:sldLayoutId id="2147484407" r:id="rId8"/>
    <p:sldLayoutId id="2147484408" r:id="rId9"/>
    <p:sldLayoutId id="2147484409" r:id="rId10"/>
    <p:sldLayoutId id="21474844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 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5B7D55-21A0-4443-85AA-6C7592A8E413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51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  <p:sldLayoutId id="2147484431" r:id="rId8"/>
    <p:sldLayoutId id="2147484432" r:id="rId9"/>
    <p:sldLayoutId id="2147484433" r:id="rId10"/>
    <p:sldLayoutId id="21474844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0" y="914400"/>
            <a:ext cx="9144000" cy="1143000"/>
          </a:xfrm>
        </p:spPr>
        <p:txBody>
          <a:bodyPr/>
          <a:lstStyle/>
          <a:p>
            <a:r>
              <a:rPr lang="hu-HU" altLang="hu-HU" sz="4800" b="1" smtClean="0">
                <a:solidFill>
                  <a:srgbClr val="A50021"/>
                </a:solidFill>
              </a:rPr>
              <a:t/>
            </a:r>
            <a:br>
              <a:rPr lang="hu-HU" altLang="hu-HU" sz="4800" b="1" smtClean="0">
                <a:solidFill>
                  <a:srgbClr val="A50021"/>
                </a:solidFill>
              </a:rPr>
            </a:br>
            <a:r>
              <a:rPr lang="hu-HU" altLang="hu-HU" sz="4800" b="1" smtClean="0">
                <a:solidFill>
                  <a:srgbClr val="A50021"/>
                </a:solidFill>
              </a:rPr>
              <a:t>CARBON NANOSTRUCTURES</a:t>
            </a:r>
            <a:r>
              <a:rPr lang="hu-HU" altLang="hu-HU" sz="5400" b="1" smtClean="0">
                <a:solidFill>
                  <a:srgbClr val="A50021"/>
                </a:solidFill>
              </a:rPr>
              <a:t/>
            </a:r>
            <a:br>
              <a:rPr lang="hu-HU" altLang="hu-HU" sz="5400" b="1" smtClean="0">
                <a:solidFill>
                  <a:srgbClr val="A50021"/>
                </a:solidFill>
              </a:rPr>
            </a:br>
            <a:r>
              <a:rPr lang="hu-HU" altLang="hu-HU" sz="3200" b="1" smtClean="0">
                <a:solidFill>
                  <a:srgbClr val="A50021"/>
                </a:solidFill>
              </a:rPr>
              <a:t>(FULLERENES, CARBON NANOTUBES, GRAPHENE)</a:t>
            </a:r>
            <a:endParaRPr lang="hu-HU" altLang="hu-HU" sz="3200" smtClean="0"/>
          </a:p>
        </p:txBody>
      </p:sp>
      <p:sp>
        <p:nvSpPr>
          <p:cNvPr id="14339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1752600"/>
          </a:xfrm>
        </p:spPr>
        <p:txBody>
          <a:bodyPr/>
          <a:lstStyle/>
          <a:p>
            <a:r>
              <a:rPr lang="hu-HU" altLang="hu-HU" sz="2400" dirty="0" err="1" smtClean="0"/>
              <a:t>lecture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for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physics</a:t>
            </a:r>
            <a:r>
              <a:rPr lang="hu-HU" altLang="hu-HU" sz="2400" dirty="0" smtClean="0"/>
              <a:t> and </a:t>
            </a:r>
            <a:r>
              <a:rPr lang="hu-HU" altLang="hu-HU" sz="2400" dirty="0" err="1" smtClean="0"/>
              <a:t>chemistry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students</a:t>
            </a:r>
            <a:endParaRPr lang="hu-HU" altLang="hu-HU" sz="2400" dirty="0" smtClean="0"/>
          </a:p>
          <a:p>
            <a:r>
              <a:rPr lang="hu-HU" altLang="hu-HU" sz="2400" dirty="0" smtClean="0"/>
              <a:t>(2018. </a:t>
            </a:r>
            <a:r>
              <a:rPr lang="hu-HU" altLang="hu-HU" sz="2400" dirty="0" err="1" smtClean="0"/>
              <a:t>summer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semester</a:t>
            </a:r>
            <a:r>
              <a:rPr lang="hu-HU" altLang="hu-HU" sz="2400" dirty="0" smtClean="0"/>
              <a:t> – 06. </a:t>
            </a:r>
            <a:r>
              <a:rPr lang="hu-HU" altLang="hu-HU" sz="2400" dirty="0" err="1" smtClean="0"/>
              <a:t>April</a:t>
            </a:r>
            <a:r>
              <a:rPr lang="hu-HU" altLang="hu-HU" sz="2400" dirty="0" smtClean="0"/>
              <a:t>)</a:t>
            </a:r>
          </a:p>
          <a:p>
            <a:endParaRPr lang="hu-HU" altLang="hu-HU" sz="2400" dirty="0" smtClean="0"/>
          </a:p>
          <a:p>
            <a:r>
              <a:rPr lang="hu-HU" altLang="hu-HU" sz="2400" b="1" dirty="0" smtClean="0"/>
              <a:t>Prof. Jenő Kürti</a:t>
            </a:r>
            <a:endParaRPr lang="hu-HU" altLang="hu-HU" sz="2400" dirty="0" smtClean="0"/>
          </a:p>
          <a:p>
            <a:r>
              <a:rPr lang="hu-HU" altLang="hu-HU" sz="2400" dirty="0" smtClean="0"/>
              <a:t>ELTE </a:t>
            </a:r>
            <a:r>
              <a:rPr lang="hu-HU" altLang="hu-HU" sz="2400" dirty="0" err="1" smtClean="0"/>
              <a:t>Department</a:t>
            </a:r>
            <a:r>
              <a:rPr lang="hu-HU" altLang="hu-HU" sz="2400" dirty="0" smtClean="0"/>
              <a:t> of </a:t>
            </a:r>
            <a:r>
              <a:rPr lang="hu-HU" altLang="hu-HU" sz="2400" dirty="0" err="1" smtClean="0"/>
              <a:t>Biological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Physics</a:t>
            </a:r>
            <a:endParaRPr lang="hu-HU" altLang="hu-HU" sz="2400" dirty="0" smtClean="0"/>
          </a:p>
          <a:p>
            <a:endParaRPr lang="hu-HU" altLang="hu-HU" sz="2400" dirty="0" smtClean="0"/>
          </a:p>
          <a:p>
            <a:r>
              <a:rPr lang="hu-HU" altLang="hu-HU" sz="1600" dirty="0" smtClean="0"/>
              <a:t>e-mail: kurti@virag.elte.hu		</a:t>
            </a:r>
            <a:r>
              <a:rPr lang="hu-HU" altLang="hu-HU" sz="1600" dirty="0" err="1" smtClean="0"/>
              <a:t>www</a:t>
            </a:r>
            <a:r>
              <a:rPr lang="hu-HU" altLang="hu-HU" sz="1600" dirty="0" smtClean="0"/>
              <a:t>: virag.elte.hu/</a:t>
            </a:r>
            <a:r>
              <a:rPr lang="hu-HU" altLang="hu-HU" sz="1600" dirty="0" err="1" smtClean="0"/>
              <a:t>kurti</a:t>
            </a:r>
            <a:endParaRPr lang="hu-HU" alt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03225"/>
            <a:ext cx="2867025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39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can 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0"/>
            <a:ext cx="4749800" cy="676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03225"/>
            <a:ext cx="2867025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40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can 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8856663" cy="690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708400" y="2133600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2400" b="0" i="0" u="none" strike="noStrike" kern="120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 = 120</a:t>
            </a:r>
          </a:p>
        </p:txBody>
      </p:sp>
    </p:spTree>
    <p:extLst>
      <p:ext uri="{BB962C8B-B14F-4D97-AF65-F5344CB8AC3E}">
        <p14:creationId xmlns:p14="http://schemas.microsoft.com/office/powerpoint/2010/main" val="42849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can 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-26988"/>
            <a:ext cx="4749800" cy="676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37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36</Words>
  <Application>Microsoft Office PowerPoint</Application>
  <PresentationFormat>Diavetítés a képernyőre (4:3 oldalarány)</PresentationFormat>
  <Paragraphs>14</Paragraphs>
  <Slides>5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3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Times New Roman</vt:lpstr>
      <vt:lpstr>Alapértelmezett terv</vt:lpstr>
      <vt:lpstr>6_Alapértelmezett terv</vt:lpstr>
      <vt:lpstr>4_Alapértelmezett terv</vt:lpstr>
      <vt:lpstr> CARBON NANOSTRUCTURES (FULLERENES, CARBON NANOTUBES, GRAPHENE)</vt:lpstr>
      <vt:lpstr>PowerPoint-bemutató</vt:lpstr>
      <vt:lpstr>PowerPoint-bemutató</vt:lpstr>
      <vt:lpstr>PowerPoint-bemutató</vt:lpstr>
      <vt:lpstr>PowerPoint-bemutató</vt:lpstr>
    </vt:vector>
  </TitlesOfParts>
  <Company>ELTE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SZÉN NANOCSÖVEK</dc:title>
  <dc:creator>Kürti Jenő</dc:creator>
  <cp:lastModifiedBy>Kürti Jenő</cp:lastModifiedBy>
  <cp:revision>192</cp:revision>
  <dcterms:created xsi:type="dcterms:W3CDTF">2002-03-15T16:04:38Z</dcterms:created>
  <dcterms:modified xsi:type="dcterms:W3CDTF">2018-04-06T08:17:45Z</dcterms:modified>
</cp:coreProperties>
</file>