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399" r:id="rId2"/>
    <p:sldMasterId id="2147484435" r:id="rId3"/>
    <p:sldMasterId id="2147484447" r:id="rId4"/>
    <p:sldMasterId id="2147484459" r:id="rId5"/>
  </p:sldMasterIdLst>
  <p:notesMasterIdLst>
    <p:notesMasterId r:id="rId25"/>
  </p:notesMasterIdLst>
  <p:sldIdLst>
    <p:sldId id="305" r:id="rId6"/>
    <p:sldId id="483" r:id="rId7"/>
    <p:sldId id="484" r:id="rId8"/>
    <p:sldId id="485" r:id="rId9"/>
    <p:sldId id="486" r:id="rId10"/>
    <p:sldId id="487" r:id="rId11"/>
    <p:sldId id="488" r:id="rId12"/>
    <p:sldId id="489" r:id="rId13"/>
    <p:sldId id="490" r:id="rId14"/>
    <p:sldId id="491" r:id="rId15"/>
    <p:sldId id="492" r:id="rId16"/>
    <p:sldId id="493" r:id="rId17"/>
    <p:sldId id="494" r:id="rId18"/>
    <p:sldId id="495" r:id="rId19"/>
    <p:sldId id="496" r:id="rId20"/>
    <p:sldId id="497" r:id="rId21"/>
    <p:sldId id="498" r:id="rId22"/>
    <p:sldId id="499" r:id="rId23"/>
    <p:sldId id="501" r:id="rId24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ő" initials="K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00"/>
    <a:srgbClr val="993300"/>
    <a:srgbClr val="00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2" autoAdjust="0"/>
    <p:restoredTop sz="94667" autoAdjust="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59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08-03-12T15:07:47.434" idx="2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 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F7BDE69-FC34-4105-A228-6DF90642969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0EBD120-9837-4D36-A535-97C2049A6885}" type="slidenum">
              <a:rPr lang="hu-HU" altLang="hu-HU" sz="1200"/>
              <a:pPr/>
              <a:t>1</a:t>
            </a:fld>
            <a:endParaRPr lang="hu-HU" altLang="hu-HU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A0C40B-FE69-45E6-B7C5-346DE7BF978B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935977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E6F5D1-250B-4634-A0AF-5E42266C855F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51738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E87B58-77EE-48CA-8D99-B833BE4685CC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478729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CE8D06-B7C9-48D4-89B7-96938C2C352A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4175927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119285-E6BC-4643-8202-CC8D0D10EF83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191013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D0684A-0F8A-4552-B885-B74A99EC1319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061100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7FA1BE-7C40-4C31-BD02-7F485EDD2F2D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426758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C6308C-BD29-4FBB-8BD9-C82D9EE3D1D2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4238147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B354FD-4001-4EC1-8EBB-96EC869385B3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170533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8DA94E-DB8D-4BA4-A837-59ABAE5D26FF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725405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04A799-861D-4384-8D11-68D3D32A2263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524697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50AF7B-238A-4CCC-8C62-2D1958DD6B8C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607756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170253-4000-47BA-9D0C-8BA0BFE341BB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075867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436F1-5FDD-49E0-8D7C-F5A683D056BC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367563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81275E-95E5-445A-8F63-EEA8AAA96A01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118190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E6D904-AA83-4110-949F-524DED3D57CD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442009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D91EB7-804D-47FA-829A-FF39AA685E09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371148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965BB-51A5-4BAC-A28B-78107E029DF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8991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226CE-ABFE-4D34-AF9D-BF6C0316FAE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0746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B139E-73B4-4FCB-B4A2-CD85D9B9620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47127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E835B6-309A-44D1-8035-8E418E03C1DB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871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81FF9E-0499-4559-AAE2-DB43E64BD49F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676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3711B0-603F-4B8A-8744-A20B8AB56BC6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823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86D6DB-3DDF-4B31-885A-28BEB267F064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359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B4B9B-27A7-4C92-84CA-6BAD0E5EE50F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703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49688E-00A8-4DE4-AF1F-3DD57B6FEB12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911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D82CF-897A-45F0-9F8E-001C9977F03B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662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308CFE-EE77-4DB1-B396-9DFEE7BF0922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85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3163F-BAE9-443E-A745-4CE122B9F28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10997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FF349-EDCC-4E5A-9A79-CEA9D5AEE03D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844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5C22C0-F4A9-41E2-AD51-4FD4D0B42F71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044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BBA671-10A6-4528-BD3F-258099D6845E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61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7E5C3A-32DF-4D2D-8003-6FEA6A6F9E34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601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E5484C-053D-489E-AD25-453DEF1BF005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25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69BB73-89B0-4B69-B454-8BA236CD9CB7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330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275978-C1E8-495D-9D85-31F2EA3020A5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891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A13697-8D5C-4E10-A5C4-49491E7A4196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076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47A554-3F88-43B9-B138-D33ED0D8539A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014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D05C12-49F8-4C07-A1CD-A038EA56101F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476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07A95-1469-43CB-BCCF-42F479653BF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959003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BC80F6-3A91-4DA0-8962-32DE25D8587D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793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AE3E2F-8DF7-4C8B-BBDC-6E97E2448BAB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1912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739869-4196-4B5B-B590-C58B077BB15D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2006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BCE131-0931-4C48-874C-2A648C416992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1797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3AF507-B38E-4766-8F39-52A708BDC831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4595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5E951D-447F-43E2-A677-9E67BBB2A177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282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D014E6-F1E7-471D-AE5E-B38EE6E8CD74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5247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5149C7-1C19-4A50-A1FB-97F048CF8B79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6259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30A3A-D3F6-4B36-A56A-288624CE236C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2334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BA822D-A65E-486F-970F-D37663194BEF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75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9D17F-156C-4876-ABEC-6331BEC361F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420256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F48AEC-7AF7-46D8-8C8B-567442A34832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2591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3E14B3-8162-4291-9D54-1F4511BF029A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0349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1D280A-7C42-487B-A079-7B0334439F30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2459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1A8120-2BA5-496E-9F35-28062B62DA61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8034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0717E8-F959-445D-8F76-E2E1B679997D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5432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05A91C-4D53-4D17-9F84-D26E7A63C33B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2466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E087DA-3AA1-4178-B05A-4A30E8887264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5061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14F168-F7F3-4D30-BF94-4D0CFCCA152D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9703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1B489C-243B-41DD-B69D-A0EB3700469F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0343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5394CB-5317-41C6-A4A4-1C9CF4E223DD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13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DFD0F-35B3-491D-AFB1-0BD717C59F7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977317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64019B-C4BD-49ED-BE75-F4C9FC04C3A6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2546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A6F387-DB8E-4B85-AAF3-46473B88AA0C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319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97E935-9616-4588-A96F-C6E97271D00E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803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7FD3E8-A312-4076-BBE4-1595CBB996C1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5774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DF83F3-EBB6-4A7D-8F22-9CED5BBBFE4D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0596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4BEDD1-653F-41CF-A5F4-3460F954F9E6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673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EDE50-722E-434A-BA82-61B884E11F1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2318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4D2C3-3394-4B45-B386-3661D001CAF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7174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7B2AC-7C70-4F48-AFA9-32C9049BE12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42729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07837-CA52-49CF-BB41-42ACE91B4C9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8259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 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1854BBF-FC9B-43EC-8D4F-DBAA01183CA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 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48C0C4-FA99-4F13-9604-6D05D7E999C6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50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 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50B9F3-B6E1-4CA4-A7B7-37B264DCE44E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01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37" r:id="rId2"/>
    <p:sldLayoutId id="2147484438" r:id="rId3"/>
    <p:sldLayoutId id="2147484439" r:id="rId4"/>
    <p:sldLayoutId id="2147484440" r:id="rId5"/>
    <p:sldLayoutId id="2147484441" r:id="rId6"/>
    <p:sldLayoutId id="2147484442" r:id="rId7"/>
    <p:sldLayoutId id="2147484443" r:id="rId8"/>
    <p:sldLayoutId id="2147484444" r:id="rId9"/>
    <p:sldLayoutId id="2147484445" r:id="rId10"/>
    <p:sldLayoutId id="21474844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Mintacím szerkesztése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Mintaszöveg szerkesztése </a:t>
            </a:r>
          </a:p>
          <a:p>
            <a:pPr lvl="1"/>
            <a:r>
              <a:rPr lang="en-US" altLang="hu-HU" smtClean="0"/>
              <a:t>Második szint</a:t>
            </a:r>
          </a:p>
          <a:p>
            <a:pPr lvl="2"/>
            <a:r>
              <a:rPr lang="en-US" altLang="hu-HU" smtClean="0"/>
              <a:t>Harmadik szint</a:t>
            </a:r>
          </a:p>
          <a:p>
            <a:pPr lvl="3"/>
            <a:r>
              <a:rPr lang="en-US" altLang="hu-HU" smtClean="0"/>
              <a:t>Negyedik szint</a:t>
            </a:r>
          </a:p>
          <a:p>
            <a:pPr lvl="4"/>
            <a:r>
              <a:rPr lang="en-US" altLang="hu-HU" smtClean="0"/>
              <a:t>Ötödik szint</a:t>
            </a:r>
          </a:p>
        </p:txBody>
      </p:sp>
      <p:sp>
        <p:nvSpPr>
          <p:cNvPr id="417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7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7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08D1C9-E3A8-4FDC-972C-8699210AF3C1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7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  <p:sldLayoutId id="2147484455" r:id="rId8"/>
    <p:sldLayoutId id="2147484456" r:id="rId9"/>
    <p:sldLayoutId id="2147484457" r:id="rId10"/>
    <p:sldLayoutId id="21474844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 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E805D6-F2CB-4F5A-AB0F-347263D31942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30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62" r:id="rId3"/>
    <p:sldLayoutId id="2147484463" r:id="rId4"/>
    <p:sldLayoutId id="2147484464" r:id="rId5"/>
    <p:sldLayoutId id="2147484465" r:id="rId6"/>
    <p:sldLayoutId id="2147484466" r:id="rId7"/>
    <p:sldLayoutId id="2147484467" r:id="rId8"/>
    <p:sldLayoutId id="2147484468" r:id="rId9"/>
    <p:sldLayoutId id="2147484469" r:id="rId10"/>
    <p:sldLayoutId id="21474844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0" y="914400"/>
            <a:ext cx="9144000" cy="1143000"/>
          </a:xfrm>
        </p:spPr>
        <p:txBody>
          <a:bodyPr/>
          <a:lstStyle/>
          <a:p>
            <a:r>
              <a:rPr lang="hu-HU" altLang="hu-HU" sz="4800" b="1" smtClean="0">
                <a:solidFill>
                  <a:srgbClr val="A50021"/>
                </a:solidFill>
              </a:rPr>
              <a:t/>
            </a:r>
            <a:br>
              <a:rPr lang="hu-HU" altLang="hu-HU" sz="4800" b="1" smtClean="0">
                <a:solidFill>
                  <a:srgbClr val="A50021"/>
                </a:solidFill>
              </a:rPr>
            </a:br>
            <a:r>
              <a:rPr lang="hu-HU" altLang="hu-HU" sz="4800" b="1" smtClean="0">
                <a:solidFill>
                  <a:srgbClr val="A50021"/>
                </a:solidFill>
              </a:rPr>
              <a:t>CARBON NANOSTRUCTURES</a:t>
            </a:r>
            <a:r>
              <a:rPr lang="hu-HU" altLang="hu-HU" sz="5400" b="1" smtClean="0">
                <a:solidFill>
                  <a:srgbClr val="A50021"/>
                </a:solidFill>
              </a:rPr>
              <a:t/>
            </a:r>
            <a:br>
              <a:rPr lang="hu-HU" altLang="hu-HU" sz="5400" b="1" smtClean="0">
                <a:solidFill>
                  <a:srgbClr val="A50021"/>
                </a:solidFill>
              </a:rPr>
            </a:br>
            <a:r>
              <a:rPr lang="hu-HU" altLang="hu-HU" sz="3200" b="1" smtClean="0">
                <a:solidFill>
                  <a:srgbClr val="A50021"/>
                </a:solidFill>
              </a:rPr>
              <a:t>(FULLERENES, CARBON NANOTUBES, GRAPHENE)</a:t>
            </a:r>
            <a:endParaRPr lang="hu-HU" altLang="hu-HU" sz="3200" smtClean="0"/>
          </a:p>
        </p:txBody>
      </p:sp>
      <p:sp>
        <p:nvSpPr>
          <p:cNvPr id="14339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429000"/>
            <a:ext cx="6400800" cy="1752600"/>
          </a:xfrm>
        </p:spPr>
        <p:txBody>
          <a:bodyPr/>
          <a:lstStyle/>
          <a:p>
            <a:r>
              <a:rPr lang="hu-HU" altLang="hu-HU" sz="2400" dirty="0" err="1" smtClean="0"/>
              <a:t>lecture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for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physics</a:t>
            </a:r>
            <a:r>
              <a:rPr lang="hu-HU" altLang="hu-HU" sz="2400" dirty="0" smtClean="0"/>
              <a:t> and </a:t>
            </a:r>
            <a:r>
              <a:rPr lang="hu-HU" altLang="hu-HU" sz="2400" dirty="0" err="1" smtClean="0"/>
              <a:t>chemistry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students</a:t>
            </a:r>
            <a:endParaRPr lang="hu-HU" altLang="hu-HU" sz="2400" dirty="0" smtClean="0"/>
          </a:p>
          <a:p>
            <a:r>
              <a:rPr lang="hu-HU" altLang="hu-HU" sz="2400" dirty="0" smtClean="0"/>
              <a:t>(2018. </a:t>
            </a:r>
            <a:r>
              <a:rPr lang="hu-HU" altLang="hu-HU" sz="2400" dirty="0" err="1" smtClean="0"/>
              <a:t>summer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semester</a:t>
            </a:r>
            <a:r>
              <a:rPr lang="hu-HU" altLang="hu-HU" sz="2400" dirty="0" smtClean="0"/>
              <a:t> – 13. </a:t>
            </a:r>
            <a:r>
              <a:rPr lang="hu-HU" altLang="hu-HU" sz="2400" dirty="0" err="1" smtClean="0"/>
              <a:t>April</a:t>
            </a:r>
            <a:r>
              <a:rPr lang="hu-HU" altLang="hu-HU" sz="2400" dirty="0" smtClean="0"/>
              <a:t>)</a:t>
            </a:r>
          </a:p>
          <a:p>
            <a:endParaRPr lang="hu-HU" altLang="hu-HU" sz="2400" dirty="0" smtClean="0"/>
          </a:p>
          <a:p>
            <a:r>
              <a:rPr lang="hu-HU" altLang="hu-HU" sz="2400" b="1" dirty="0" smtClean="0"/>
              <a:t>Prof. Jenő Kürti</a:t>
            </a:r>
            <a:endParaRPr lang="hu-HU" altLang="hu-HU" sz="2400" dirty="0" smtClean="0"/>
          </a:p>
          <a:p>
            <a:r>
              <a:rPr lang="hu-HU" altLang="hu-HU" sz="2400" dirty="0" smtClean="0"/>
              <a:t>ELTE </a:t>
            </a:r>
            <a:r>
              <a:rPr lang="hu-HU" altLang="hu-HU" sz="2400" dirty="0" err="1" smtClean="0"/>
              <a:t>Department</a:t>
            </a:r>
            <a:r>
              <a:rPr lang="hu-HU" altLang="hu-HU" sz="2400" dirty="0" smtClean="0"/>
              <a:t> of </a:t>
            </a:r>
            <a:r>
              <a:rPr lang="hu-HU" altLang="hu-HU" sz="2400" dirty="0" err="1" smtClean="0"/>
              <a:t>Biological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Physics</a:t>
            </a:r>
            <a:endParaRPr lang="hu-HU" altLang="hu-HU" sz="2400" dirty="0" smtClean="0"/>
          </a:p>
          <a:p>
            <a:endParaRPr lang="hu-HU" altLang="hu-HU" sz="2400" dirty="0" smtClean="0"/>
          </a:p>
          <a:p>
            <a:r>
              <a:rPr lang="hu-HU" altLang="hu-HU" sz="1600" dirty="0" smtClean="0"/>
              <a:t>e-mail: kurti@virag.elte.hu		</a:t>
            </a:r>
            <a:r>
              <a:rPr lang="hu-HU" altLang="hu-HU" sz="1600" dirty="0" err="1" smtClean="0"/>
              <a:t>www</a:t>
            </a:r>
            <a:r>
              <a:rPr lang="hu-HU" altLang="hu-HU" sz="1600" dirty="0" smtClean="0"/>
              <a:t>: virag.elte.hu/</a:t>
            </a:r>
            <a:r>
              <a:rPr lang="hu-HU" altLang="hu-HU" sz="1600" dirty="0" err="1" smtClean="0"/>
              <a:t>kurti</a:t>
            </a:r>
            <a:endParaRPr lang="hu-HU" altLang="hu-H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can 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-1179513"/>
            <a:ext cx="6729413" cy="921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1938"/>
            <a:ext cx="56356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08275"/>
            <a:ext cx="657225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110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33388"/>
            <a:ext cx="2160588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2555875" y="620713"/>
            <a:ext cx="144463" cy="144462"/>
          </a:xfrm>
          <a:prstGeom prst="ellipse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2752725" y="260350"/>
            <a:ext cx="144463" cy="144463"/>
          </a:xfrm>
          <a:prstGeom prst="ellipse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3059113" y="1412875"/>
            <a:ext cx="144462" cy="144463"/>
          </a:xfrm>
          <a:prstGeom prst="ellipse">
            <a:avLst/>
          </a:pr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3995738" y="1700213"/>
            <a:ext cx="144462" cy="144462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5219700" y="620713"/>
            <a:ext cx="1512888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215 nm (5.8 eV)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270 nm (4.6 eV)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335 nm (3.7 eV)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440 nm – 640 nm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(2.8 eV – 1.9 eV)</a:t>
            </a:r>
          </a:p>
        </p:txBody>
      </p:sp>
      <p:pic>
        <p:nvPicPr>
          <p:cNvPr id="15371" name="Picture 11" descr="C:\Users\Jenő\Documents\WORK\ÚJ\OKTATÁS\ELŐADÁSOK\FULLERÉNEK_NANOCSÖVEK\FULLERENEK_2008\079a1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5643563"/>
            <a:ext cx="242887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89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can 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258888"/>
            <a:ext cx="687705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4356100" y="908050"/>
            <a:ext cx="144463" cy="144463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08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roba 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0"/>
            <a:ext cx="5788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10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roba 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5" y="0"/>
            <a:ext cx="3078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10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roba 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15875"/>
            <a:ext cx="6632575" cy="946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4714875" y="4005263"/>
            <a:ext cx="144463" cy="144462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5580063" y="2708275"/>
            <a:ext cx="144462" cy="144463"/>
          </a:xfrm>
          <a:prstGeom prst="ellipse">
            <a:avLst/>
          </a:pr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6515100" y="1844675"/>
            <a:ext cx="144463" cy="144463"/>
          </a:xfrm>
          <a:prstGeom prst="ellipse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7164388" y="2205038"/>
            <a:ext cx="144462" cy="144462"/>
          </a:xfrm>
          <a:prstGeom prst="ellipse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15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1844675"/>
            <a:ext cx="91440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6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SUPPLEMENT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(dielectric formalism in optics)</a:t>
            </a:r>
          </a:p>
        </p:txBody>
      </p:sp>
    </p:spTree>
    <p:extLst>
      <p:ext uri="{BB962C8B-B14F-4D97-AF65-F5344CB8AC3E}">
        <p14:creationId xmlns:p14="http://schemas.microsoft.com/office/powerpoint/2010/main" val="367213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c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-1588"/>
            <a:ext cx="51117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20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can 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0"/>
            <a:ext cx="4733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41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can 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0"/>
            <a:ext cx="4945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03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can 0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-100013"/>
            <a:ext cx="6359525" cy="845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19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c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327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95288" y="1341438"/>
            <a:ext cx="172878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5508" name="Rectangle 4"/>
          <p:cNvSpPr>
            <a:spLocks noChangeArrowheads="1"/>
          </p:cNvSpPr>
          <p:nvPr/>
        </p:nvSpPr>
        <p:spPr bwMode="auto">
          <a:xfrm>
            <a:off x="3571875" y="500063"/>
            <a:ext cx="4176713" cy="4608512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700338" y="3789363"/>
            <a:ext cx="86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HOMO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700338" y="2133600"/>
            <a:ext cx="86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LUMO</a:t>
            </a:r>
          </a:p>
        </p:txBody>
      </p:sp>
    </p:spTree>
    <p:extLst>
      <p:ext uri="{BB962C8B-B14F-4D97-AF65-F5344CB8AC3E}">
        <p14:creationId xmlns:p14="http://schemas.microsoft.com/office/powerpoint/2010/main" val="389949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3500438"/>
            <a:ext cx="5643562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49238"/>
            <a:ext cx="572452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Szövegdoboz 4"/>
          <p:cNvSpPr txBox="1">
            <a:spLocks noChangeArrowheads="1"/>
          </p:cNvSpPr>
          <p:nvPr/>
        </p:nvSpPr>
        <p:spPr bwMode="auto">
          <a:xfrm>
            <a:off x="0" y="6611938"/>
            <a:ext cx="37861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Sólyom Jenő: A modern szilárdtestfizika alapjai I.</a:t>
            </a:r>
          </a:p>
        </p:txBody>
      </p:sp>
    </p:spTree>
    <p:extLst>
      <p:ext uri="{BB962C8B-B14F-4D97-AF65-F5344CB8AC3E}">
        <p14:creationId xmlns:p14="http://schemas.microsoft.com/office/powerpoint/2010/main" val="307131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33413"/>
            <a:ext cx="8315325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90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1844675"/>
            <a:ext cx="91440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6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SUPPLEMENT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(rehybridization)</a:t>
            </a:r>
          </a:p>
        </p:txBody>
      </p:sp>
    </p:spTree>
    <p:extLst>
      <p:ext uri="{BB962C8B-B14F-4D97-AF65-F5344CB8AC3E}">
        <p14:creationId xmlns:p14="http://schemas.microsoft.com/office/powerpoint/2010/main" val="62062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addo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28800"/>
            <a:ext cx="4325938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447800" y="457200"/>
            <a:ext cx="739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pyramidalization 	or	 </a:t>
            </a: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s-p  </a:t>
            </a: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rehybridization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43000" y="3733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sp</a:t>
            </a:r>
            <a:r>
              <a:rPr kumimoji="0" lang="en-US" altLang="hu-HU" sz="24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en-US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239000" y="3733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sp</a:t>
            </a:r>
            <a:r>
              <a:rPr kumimoji="0" lang="en-US" altLang="hu-HU" sz="24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057400" y="5943600"/>
            <a:ext cx="647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S.Niyogi et al., Acc. Chem. Res. 35, 1105 (2002)</a:t>
            </a:r>
          </a:p>
        </p:txBody>
      </p:sp>
      <p:sp>
        <p:nvSpPr>
          <p:cNvPr id="418823" name="Text Box 7"/>
          <p:cNvSpPr txBox="1">
            <a:spLocks noChangeArrowheads="1"/>
          </p:cNvSpPr>
          <p:nvPr/>
        </p:nvSpPr>
        <p:spPr bwMode="auto">
          <a:xfrm>
            <a:off x="320675" y="5013325"/>
            <a:ext cx="1446213" cy="7620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</a:t>
            </a:r>
            <a:r>
              <a:rPr kumimoji="0" lang="en-US" altLang="hu-HU" sz="2000" b="1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60</a:t>
            </a:r>
            <a:r>
              <a:rPr kumimoji="0" lang="en-US" altLang="hu-H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11.6°</a:t>
            </a:r>
            <a:r>
              <a:rPr kumimoji="0" lang="hu-HU" altLang="hu-H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sp</a:t>
            </a:r>
            <a:r>
              <a:rPr kumimoji="0" lang="hu-HU" altLang="hu-HU" sz="24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2.3…</a:t>
            </a:r>
            <a:endParaRPr kumimoji="0" lang="en-US" altLang="hu-HU" sz="2400" b="0" i="0" u="none" strike="noStrike" kern="1200" cap="none" spc="0" normalizeH="0" baseline="3000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31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can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-963613"/>
            <a:ext cx="7704138" cy="511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Scan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003675"/>
            <a:ext cx="72120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411413" y="1844675"/>
            <a:ext cx="865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362575" y="2540000"/>
            <a:ext cx="86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362575" y="1125538"/>
            <a:ext cx="86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7589838" y="3819525"/>
            <a:ext cx="1446212" cy="7620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</a:t>
            </a:r>
            <a:r>
              <a:rPr kumimoji="0" lang="en-US" altLang="hu-HU" sz="2000" b="1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60</a:t>
            </a:r>
            <a:r>
              <a:rPr kumimoji="0" lang="en-US" altLang="hu-H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11.6°</a:t>
            </a:r>
            <a:r>
              <a:rPr kumimoji="0" lang="hu-HU" altLang="hu-H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sp</a:t>
            </a:r>
            <a:r>
              <a:rPr kumimoji="0" lang="hu-HU" altLang="hu-HU" sz="24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2.3…</a:t>
            </a:r>
            <a:endParaRPr kumimoji="0" lang="en-US" altLang="hu-HU" sz="2400" b="0" i="0" u="none" strike="noStrike" kern="1200" cap="none" spc="0" normalizeH="0" baseline="3000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320" name="AutoShape 8"/>
          <p:cNvSpPr>
            <a:spLocks/>
          </p:cNvSpPr>
          <p:nvPr/>
        </p:nvSpPr>
        <p:spPr bwMode="auto">
          <a:xfrm>
            <a:off x="7885113" y="5445125"/>
            <a:ext cx="71437" cy="649288"/>
          </a:xfrm>
          <a:prstGeom prst="rightBrace">
            <a:avLst>
              <a:gd name="adj1" fmla="val 75741"/>
              <a:gd name="adj2" fmla="val 50000"/>
            </a:avLst>
          </a:pr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7956550" y="5492750"/>
            <a:ext cx="70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sp</a:t>
            </a:r>
            <a:r>
              <a:rPr kumimoji="0" lang="hu-HU" altLang="hu-HU" sz="2400" b="0" i="0" u="none" strike="noStrike" kern="1200" cap="none" spc="0" normalizeH="0" baseline="3000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2.3</a:t>
            </a:r>
          </a:p>
        </p:txBody>
      </p:sp>
      <p:sp>
        <p:nvSpPr>
          <p:cNvPr id="13322" name="Szövegdoboz 9"/>
          <p:cNvSpPr txBox="1">
            <a:spLocks noChangeArrowheads="1"/>
          </p:cNvSpPr>
          <p:nvPr/>
        </p:nvSpPr>
        <p:spPr bwMode="auto">
          <a:xfrm>
            <a:off x="285750" y="6596063"/>
            <a:ext cx="88582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Surján Péter: A fullerének elektronszerkezete; A kémiai legújabb eredményei 81, 1996</a:t>
            </a:r>
          </a:p>
        </p:txBody>
      </p:sp>
    </p:spTree>
    <p:extLst>
      <p:ext uri="{BB962C8B-B14F-4D97-AF65-F5344CB8AC3E}">
        <p14:creationId xmlns:p14="http://schemas.microsoft.com/office/powerpoint/2010/main" val="153159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68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c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7632701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70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Alapértelmezett terv">
  <a:themeElements>
    <a:clrScheme name="1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149</Words>
  <Application>Microsoft Office PowerPoint</Application>
  <PresentationFormat>Diavetítés a képernyőre (4:3 oldalarány)</PresentationFormat>
  <Paragraphs>52</Paragraphs>
  <Slides>19</Slides>
  <Notes>18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5</vt:i4>
      </vt:variant>
      <vt:variant>
        <vt:lpstr>Diacímek</vt:lpstr>
      </vt:variant>
      <vt:variant>
        <vt:i4>19</vt:i4>
      </vt:variant>
    </vt:vector>
  </HeadingPairs>
  <TitlesOfParts>
    <vt:vector size="26" baseType="lpstr">
      <vt:lpstr>Symbol</vt:lpstr>
      <vt:lpstr>Times New Roman</vt:lpstr>
      <vt:lpstr>Alapértelmezett terv</vt:lpstr>
      <vt:lpstr>6_Alapértelmezett terv</vt:lpstr>
      <vt:lpstr>5_Alapértelmezett terv</vt:lpstr>
      <vt:lpstr>1_Alapértelmezett terv</vt:lpstr>
      <vt:lpstr>3_Alapértelmezett terv</vt:lpstr>
      <vt:lpstr> CARBON NANOSTRUCTURES (FULLERENES, CARBON NANOTUBES, GRAPHENE)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ELTE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SZÉN NANOCSÖVEK</dc:title>
  <dc:creator>Kürti Jenő</dc:creator>
  <cp:lastModifiedBy>Kürti Jenő</cp:lastModifiedBy>
  <cp:revision>193</cp:revision>
  <dcterms:created xsi:type="dcterms:W3CDTF">2002-03-15T16:04:38Z</dcterms:created>
  <dcterms:modified xsi:type="dcterms:W3CDTF">2018-04-13T09:04:07Z</dcterms:modified>
</cp:coreProperties>
</file>