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471" r:id="rId2"/>
    <p:sldMasterId id="2147484537" r:id="rId3"/>
    <p:sldMasterId id="2147484549" r:id="rId4"/>
    <p:sldMasterId id="2147484561" r:id="rId5"/>
    <p:sldMasterId id="2147484573" r:id="rId6"/>
  </p:sldMasterIdLst>
  <p:notesMasterIdLst>
    <p:notesMasterId r:id="rId87"/>
  </p:notesMasterIdLst>
  <p:sldIdLst>
    <p:sldId id="305" r:id="rId7"/>
    <p:sldId id="510" r:id="rId8"/>
    <p:sldId id="519" r:id="rId9"/>
    <p:sldId id="520" r:id="rId10"/>
    <p:sldId id="521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69" r:id="rId58"/>
    <p:sldId id="570" r:id="rId59"/>
    <p:sldId id="571" r:id="rId60"/>
    <p:sldId id="572" r:id="rId61"/>
    <p:sldId id="573" r:id="rId62"/>
    <p:sldId id="574" r:id="rId63"/>
    <p:sldId id="575" r:id="rId64"/>
    <p:sldId id="576" r:id="rId65"/>
    <p:sldId id="577" r:id="rId66"/>
    <p:sldId id="578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587" r:id="rId76"/>
    <p:sldId id="588" r:id="rId77"/>
    <p:sldId id="589" r:id="rId78"/>
    <p:sldId id="590" r:id="rId79"/>
    <p:sldId id="591" r:id="rId80"/>
    <p:sldId id="592" r:id="rId81"/>
    <p:sldId id="593" r:id="rId82"/>
    <p:sldId id="594" r:id="rId83"/>
    <p:sldId id="595" r:id="rId84"/>
    <p:sldId id="596" r:id="rId85"/>
    <p:sldId id="597" r:id="rId86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 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13274-3935-4FD7-9716-9C07DAEF7AF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1316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E0B3-D1BE-448C-9FB6-BA3459EEC54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571385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80775-D56A-4891-8106-6AC1211AD6D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09977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4F14E-F11C-421D-9EF6-70FF822E52E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51668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A76C2-5D7E-4BC9-AEB6-B50E597A4C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8395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0781C5-E607-4583-A338-9A0FC1B1FB5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48435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C0A39-E4C5-4A08-BCC6-16D8BB7122F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560445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D1E32-5C63-4A29-8ABD-CBE7992B887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02530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08F9E-A657-4719-809E-630CA4151F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79461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3A10F-4D04-4EA0-AD25-C84B7828B0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2896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380D2-ADFA-42E4-AF1C-99AA1B72F9B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75351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78721-FAE3-4326-84F8-257AE58880A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04028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4770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8FA45-92C8-4EBD-9381-5F3A5B96B61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55979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D4597-5BBC-4A9A-822E-EB12788B853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287530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26AD4B-761D-4CED-856D-E471ACD2811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1660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2807A3-FA7F-4DD0-993A-589F9F30159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529565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8BB3B-0C93-43FB-8633-B311989E811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58772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1A0B5-8223-4A7A-9845-7CE0FCE1D5C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64208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8721A-6EFE-4B5A-921B-3D1822A124D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96922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A273A-8631-4B01-A09D-4EAAF62BEC1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9835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270B8-10F8-453D-B1F6-35571041AA8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92507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550D3-23A3-45C1-AFF4-271DBE7C3CB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84278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E53B29-D5D3-4E9D-875D-C6CA043D73E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16196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18287-83E0-4B68-96A0-9FD0DD8F107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33262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D2323-9185-4C32-BB9F-F81F48D40C3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12963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E4B6B-E321-4661-A3C2-D0065EFFD08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93656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A137A-E834-4F8E-99DB-5A3C88F5FD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09236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2687-5514-435A-867D-E3B8354E32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90320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21935-A9E1-4861-8067-A44896C7E74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94352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02433-21E6-4278-975C-D88F72876D3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31596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DFA27-7830-499A-8AF7-A3B48AB60C6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90565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394FF1-71BC-4A88-A349-F1C0907DC69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0432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1B450-FEB4-4C8D-A47D-06D11C345A9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53180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26894-3C3B-4D54-931B-C4C75B94FDA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16783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EF3F5C-68B6-43C3-BDFE-7989ECB3E81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50155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9E672-49DE-4693-A4A4-F5952B5BEE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6341183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69E672-49DE-4693-A4A4-F5952B5BEE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29186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DD97D-928A-4A02-9562-63950890F90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2858679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03D99-4BD4-4787-B906-3DD34399A23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302531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3DCDC-0C44-42EC-9FAC-9E5321E2E7D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466430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8E838-28B3-42A7-8CD6-6A69D1900B1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060559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0C0581-84C6-4943-9026-DEC354E1D34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1735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EAF11-DD8D-4025-B66E-79601FE16B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519379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9A157-31A2-43CA-9954-45A34168076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467966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AF641-A698-45AC-8049-7BC21776D8E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45122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6CBF2-7E22-4A26-ADCF-5ABE844D0B3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149487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6D635-6E2E-4763-955B-A480959AA4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8642093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AF9CB-20F6-4CC8-80D0-17A5A88B5AD1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2393149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26E3B-7B0E-40B7-A650-63B3D213518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9524001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B4C2BE-B593-4E17-861A-A59C2357336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2735278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A2F20-257E-4982-98A8-33D864A869BE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07761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EB6DE-59D7-4FFF-9303-30E57CCED3D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20707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194EB-488F-49FF-A1CA-3744413EF19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0952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8064D-1249-4071-B77E-11BB87A85F3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185971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A28A5-C84E-463F-9B6D-67096A7DA628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5506032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0F8AF3-09AC-4BCF-8EE5-474A46C49DF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7360216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88E165-D336-4626-8785-A7A2AA3F9944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2692906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9E436-7BCC-47B9-8904-F9542FB033C7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43837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6DF3A-DB64-4A11-A9B3-5047A0D81B7A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579522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5839E-1D4B-4261-B1EA-3CC02817A30C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824967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7FE46-7E18-4BB3-BC6B-44E3BD46086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102324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D3D33-F6BD-4EEF-B685-78F3AEECCD1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9258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78AA2-F39A-4A55-BE5E-11E8119A699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311946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F722D-7BB3-4632-BC44-F2AF266B998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04836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5759F-42C9-4032-8871-C142561184FB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/>
              <a:t>Effect of hybridization</a:t>
            </a:r>
          </a:p>
        </p:txBody>
      </p:sp>
    </p:spTree>
    <p:extLst>
      <p:ext uri="{BB962C8B-B14F-4D97-AF65-F5344CB8AC3E}">
        <p14:creationId xmlns:p14="http://schemas.microsoft.com/office/powerpoint/2010/main" val="14227201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EB5298-7E79-4487-837E-18DFE34EEEF6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78387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C0DAF-6E79-4A43-BA57-B61588C446B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9501225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B565C-9AC4-4102-ACA4-541B081FD04F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563521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B37A-D7C5-4844-B2E2-8F86D7CA5FB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3374802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9C127-2533-409F-B0F5-CC041986552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7417282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BF6A1-8A1D-47F3-94BE-47509BEBC4A3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466608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73F55-5857-4A04-BE06-6A2F21EF770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2065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F2BF3-2DDB-4FED-A39C-70B4BE141AA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8896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9DDC3-72BB-4DFC-BAB4-BDB79DFEFDC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50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070F6-D79D-462B-B148-BE8F49DD0C5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B196E0-3AD6-4D2C-BA11-F7CD1FCDDE9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5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4C609-F095-40DE-A01C-18310EE255F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62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83009-E03F-47F9-853F-918EEA99732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45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41FB88-661A-4308-ACF9-0520E9E5608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7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D2DBD6-695D-4FEF-8F8F-0BCDA5C57F3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36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CEA7CD-E52B-47D6-82FE-5558852EC60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84EF6-41EA-4FE4-BD83-2F68A3A77B3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4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71147-5A70-4888-A40A-3BA47FC2D9D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1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ACDD72-60A1-448E-88AE-69A5AE503D5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541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3B9AA-818B-44B5-BCC3-470D6AD7EDF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910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2232AC-8150-4A65-BFF7-E28EE1FB5718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24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C6252-6895-4F32-A8A3-C9137A98B42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9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A5F5ED-D858-4546-804C-E7809C3177F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B1370-3068-483C-94D4-71E9F363A721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57743-276A-4E83-960B-F667E9FACAC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5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7DD0C-E107-405C-BB0D-EBF9E69218B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A5324-EB28-4A31-AF0E-25F6E4E060FF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77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6A12A-6CF2-4F6F-9A46-C5C17E6143A6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58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E18C3-878C-4482-AED0-CBFBE7C5AEA7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63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BCA54-3E5D-4B3C-8801-ADA1E43D2BA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53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39520-B1A2-43FB-B8E2-5E3507CC601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33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79D8A-497E-4E41-A339-621378BFE38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83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517F0-E8BC-4584-AD29-D853CD76DF5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17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2F720-6270-4DD7-8279-6EFDC2692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5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F571B-05CF-44CA-AE95-030ED873457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D1525-C168-40A2-AD57-D2B63006AEF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9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1C6ED-FE96-4E3D-8B88-8B4A9E3F8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59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14958-4323-4F2C-9106-1D37E9FADB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83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0D21-D183-4CBA-98DE-CF5FE5C74E9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14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5B864-EAE7-49D7-9DF8-6921FB717E4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392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8E1D0-E262-4D03-B701-C36640DDCEC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04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A83DF-42B4-45E5-896F-330D8BE3F03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71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C27845-0DCB-4D7E-9457-2CD85A6B0A13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61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AB06A-4528-477E-B17A-7FA38DC8B2A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5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CB381-1F9E-48C5-80C3-B5994690456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44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4A5EF-F5AF-4F17-B11D-F8C5B7F6B19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63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BFF63-69E4-4329-8768-C70431AE3006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79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87C23-00E6-49C9-B50A-79407B61B82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57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37A85A-540F-4DD8-AC6C-D0B8923E685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55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7903C-CE5F-4477-B593-9809BC968101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0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8A9141-D12D-4D04-BF0F-3D132C37146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91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C36B2B-B8A0-4B0C-94C3-94DFAC6099CD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02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72D90-EDA0-4FE7-BDB3-998C1FD6A7D2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44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AC53-268D-4E1F-BF0C-6D9AADBF08FF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99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27835-B05C-4A2B-BAB3-021F4203068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63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F279-0F78-46A3-B202-EEED690E265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8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6F206-19B5-4151-8357-8F2FAA9AC32B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744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2394F-0DE6-4D59-BBE5-66326E03A22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12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B30C9-5110-4C33-86DF-D2C682AD0D4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99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E6471-7955-4EE5-BA22-5E892AC20C7E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76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72C63-324B-4045-BDD1-8285A6B1705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651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CD90B-7CF2-49A4-A306-81930E1C4588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26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691C3E-4090-4451-9B4C-E989C5114A35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0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54FF2E-B300-45BF-99FB-4099CBA5403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8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EC410-1DF9-4C90-BF98-51879F5EAF1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87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31AAC-9848-473A-90B4-7B25080DD40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9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AC127-6956-4A2A-83FC-01922C6A8EEC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C6699-BCF3-4AC7-BB3C-0A72FFF04DAA}" type="slidenum">
              <a:rPr kumimoji="0" 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11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 smtClean="0">
                <a:solidFill>
                  <a:srgbClr val="A50021"/>
                </a:solidFill>
              </a:rPr>
              <a:t/>
            </a:r>
            <a:br>
              <a:rPr lang="hu-HU" altLang="hu-HU" sz="4800" b="1" smtClean="0">
                <a:solidFill>
                  <a:srgbClr val="A50021"/>
                </a:solidFill>
              </a:rPr>
            </a:br>
            <a:r>
              <a:rPr lang="hu-HU" altLang="hu-HU" sz="4800" b="1" smtClean="0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 smtClean="0">
                <a:solidFill>
                  <a:srgbClr val="A50021"/>
                </a:solidFill>
              </a:rPr>
              <a:t/>
            </a:r>
            <a:br>
              <a:rPr lang="hu-HU" altLang="hu-HU" sz="5400" b="1" smtClean="0">
                <a:solidFill>
                  <a:srgbClr val="A50021"/>
                </a:solidFill>
              </a:rPr>
            </a:br>
            <a:r>
              <a:rPr lang="hu-HU" altLang="hu-HU" sz="3200" b="1" smtClean="0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 smtClean="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 smtClean="0"/>
              <a:t>lecture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for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physics</a:t>
            </a:r>
            <a:r>
              <a:rPr lang="hu-HU" altLang="hu-HU" sz="2400" dirty="0" smtClean="0"/>
              <a:t> and </a:t>
            </a:r>
            <a:r>
              <a:rPr lang="hu-HU" altLang="hu-HU" sz="2400" dirty="0" err="1" smtClean="0"/>
              <a:t>chemistry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students</a:t>
            </a:r>
            <a:endParaRPr lang="hu-HU" altLang="hu-HU" sz="2400" dirty="0" smtClean="0"/>
          </a:p>
          <a:p>
            <a:r>
              <a:rPr lang="hu-HU" altLang="hu-HU" sz="2400" dirty="0" smtClean="0"/>
              <a:t>(2018. </a:t>
            </a:r>
            <a:r>
              <a:rPr lang="hu-HU" altLang="hu-HU" sz="2400" dirty="0" err="1" smtClean="0"/>
              <a:t>summer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semester</a:t>
            </a:r>
            <a:r>
              <a:rPr lang="hu-HU" altLang="hu-HU" sz="2400" dirty="0" smtClean="0"/>
              <a:t> </a:t>
            </a:r>
            <a:r>
              <a:rPr lang="hu-HU" altLang="hu-HU" sz="2400" smtClean="0"/>
              <a:t>– 27. </a:t>
            </a:r>
            <a:r>
              <a:rPr lang="hu-HU" altLang="hu-HU" sz="2400" dirty="0" err="1" smtClean="0"/>
              <a:t>April</a:t>
            </a:r>
            <a:r>
              <a:rPr lang="hu-HU" altLang="hu-HU" sz="2400" dirty="0" smtClean="0"/>
              <a:t>)</a:t>
            </a:r>
          </a:p>
          <a:p>
            <a:endParaRPr lang="hu-HU" altLang="hu-HU" sz="2400" dirty="0" smtClean="0"/>
          </a:p>
          <a:p>
            <a:r>
              <a:rPr lang="hu-HU" altLang="hu-HU" sz="2400" b="1" dirty="0" smtClean="0"/>
              <a:t>Prof. Jenő Kürti</a:t>
            </a:r>
            <a:endParaRPr lang="hu-HU" altLang="hu-HU" sz="2400" dirty="0" smtClean="0"/>
          </a:p>
          <a:p>
            <a:r>
              <a:rPr lang="hu-HU" altLang="hu-HU" sz="2400" dirty="0" smtClean="0"/>
              <a:t>ELTE </a:t>
            </a:r>
            <a:r>
              <a:rPr lang="hu-HU" altLang="hu-HU" sz="2400" dirty="0" err="1" smtClean="0"/>
              <a:t>Department</a:t>
            </a:r>
            <a:r>
              <a:rPr lang="hu-HU" altLang="hu-HU" sz="2400" dirty="0" smtClean="0"/>
              <a:t> of </a:t>
            </a:r>
            <a:r>
              <a:rPr lang="hu-HU" altLang="hu-HU" sz="2400" dirty="0" err="1" smtClean="0"/>
              <a:t>Biological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Physics</a:t>
            </a:r>
            <a:endParaRPr lang="hu-HU" altLang="hu-HU" sz="2400" dirty="0" smtClean="0"/>
          </a:p>
          <a:p>
            <a:endParaRPr lang="hu-HU" altLang="hu-HU" sz="2400" dirty="0" smtClean="0"/>
          </a:p>
          <a:p>
            <a:r>
              <a:rPr lang="hu-HU" altLang="hu-HU" sz="1600" dirty="0" smtClean="0"/>
              <a:t>e-mail: kurti@virag.elte.hu		</a:t>
            </a:r>
            <a:r>
              <a:rPr lang="hu-HU" altLang="hu-HU" sz="1600" dirty="0" err="1" smtClean="0"/>
              <a:t>www</a:t>
            </a:r>
            <a:r>
              <a:rPr lang="hu-HU" altLang="hu-HU" sz="1600" dirty="0" smtClean="0"/>
              <a:t>: virag.elte.hu/</a:t>
            </a:r>
            <a:r>
              <a:rPr lang="hu-HU" altLang="hu-HU" sz="1600" dirty="0" err="1" smtClean="0"/>
              <a:t>kurti</a:t>
            </a:r>
            <a:endParaRPr lang="hu-HU" alt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856663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708400" y="2133600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 = 120</a:t>
            </a:r>
          </a:p>
        </p:txBody>
      </p:sp>
    </p:spTree>
    <p:extLst>
      <p:ext uri="{BB962C8B-B14F-4D97-AF65-F5344CB8AC3E}">
        <p14:creationId xmlns:p14="http://schemas.microsoft.com/office/powerpoint/2010/main" val="30840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9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can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roba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975"/>
            <a:ext cx="9144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can 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2339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1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an 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zövegdoboz 4"/>
          <p:cNvSpPr txBox="1">
            <a:spLocks noChangeArrowheads="1"/>
          </p:cNvSpPr>
          <p:nvPr/>
        </p:nvSpPr>
        <p:spPr bwMode="auto">
          <a:xfrm>
            <a:off x="250825" y="1984375"/>
            <a:ext cx="42497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A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but for example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principle 380 combination modes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6" name="Szövegdoboz 5"/>
          <p:cNvSpPr txBox="1">
            <a:spLocks noChangeArrowheads="1"/>
          </p:cNvSpPr>
          <p:nvPr/>
        </p:nvSpPr>
        <p:spPr bwMode="auto">
          <a:xfrm>
            <a:off x="8496300" y="306863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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22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zövegdoboz 1"/>
          <p:cNvSpPr txBox="1">
            <a:spLocks noChangeArrowheads="1"/>
          </p:cNvSpPr>
          <p:nvPr/>
        </p:nvSpPr>
        <p:spPr bwMode="auto">
          <a:xfrm>
            <a:off x="0" y="27813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cyclic voltammogram</a:t>
            </a:r>
          </a:p>
        </p:txBody>
      </p:sp>
    </p:spTree>
    <p:extLst>
      <p:ext uri="{BB962C8B-B14F-4D97-AF65-F5344CB8AC3E}">
        <p14:creationId xmlns:p14="http://schemas.microsoft.com/office/powerpoint/2010/main" val="26739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113"/>
            <a:ext cx="8135938" cy="68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3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875"/>
            <a:ext cx="7489825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2482850" y="115888"/>
            <a:ext cx="144463" cy="144462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5076825" y="2779713"/>
            <a:ext cx="144463" cy="144462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roba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-26988"/>
            <a:ext cx="6242050" cy="95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7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1844675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VIBRATIONS: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Raman- and infrared spectroscopy</a:t>
            </a:r>
          </a:p>
        </p:txBody>
      </p:sp>
    </p:spTree>
    <p:extLst>
      <p:ext uri="{BB962C8B-B14F-4D97-AF65-F5344CB8AC3E}">
        <p14:creationId xmlns:p14="http://schemas.microsoft.com/office/powerpoint/2010/main" val="9371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doping</a:t>
            </a:r>
          </a:p>
        </p:txBody>
      </p:sp>
    </p:spTree>
    <p:extLst>
      <p:ext uri="{BB962C8B-B14F-4D97-AF65-F5344CB8AC3E}">
        <p14:creationId xmlns:p14="http://schemas.microsoft.com/office/powerpoint/2010/main" val="40720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88" y="-106363"/>
            <a:ext cx="10290176" cy="707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roba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5510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235825" y="3429000"/>
            <a:ext cx="19081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1:1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2:1</a:t>
            </a:r>
          </a:p>
        </p:txBody>
      </p:sp>
    </p:spTree>
    <p:extLst>
      <p:ext uri="{BB962C8B-B14F-4D97-AF65-F5344CB8AC3E}">
        <p14:creationId xmlns:p14="http://schemas.microsoft.com/office/powerpoint/2010/main" val="16969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936625" y="5300663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fcc</a:t>
            </a:r>
          </a:p>
        </p:txBody>
      </p:sp>
      <p:sp>
        <p:nvSpPr>
          <p:cNvPr id="38916" name="Szövegdoboz 3"/>
          <p:cNvSpPr txBox="1">
            <a:spLocks noChangeArrowheads="1"/>
          </p:cNvSpPr>
          <p:nvPr/>
        </p:nvSpPr>
        <p:spPr bwMode="auto">
          <a:xfrm>
            <a:off x="4284663" y="5300663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bct</a:t>
            </a:r>
          </a:p>
        </p:txBody>
      </p:sp>
      <p:sp>
        <p:nvSpPr>
          <p:cNvPr id="38917" name="Szövegdoboz 4"/>
          <p:cNvSpPr txBox="1">
            <a:spLocks noChangeArrowheads="1"/>
          </p:cNvSpPr>
          <p:nvPr/>
        </p:nvSpPr>
        <p:spPr bwMode="auto">
          <a:xfrm>
            <a:off x="7416800" y="5300663"/>
            <a:ext cx="75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bcc</a:t>
            </a:r>
          </a:p>
        </p:txBody>
      </p:sp>
    </p:spTree>
    <p:extLst>
      <p:ext uri="{BB962C8B-B14F-4D97-AF65-F5344CB8AC3E}">
        <p14:creationId xmlns:p14="http://schemas.microsoft.com/office/powerpoint/2010/main" val="7230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roba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2700"/>
            <a:ext cx="8496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7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roba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9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oba 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0"/>
            <a:ext cx="454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proba 019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309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1692275" y="5373688"/>
            <a:ext cx="69850" cy="6985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2051050" y="4797425"/>
            <a:ext cx="69850" cy="69850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2484438" y="4365625"/>
            <a:ext cx="69850" cy="69850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2771775" y="4581525"/>
            <a:ext cx="69850" cy="69850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29876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roba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588" y="-26988"/>
            <a:ext cx="9144001" cy="698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zövegdoboz 2"/>
          <p:cNvSpPr txBox="1">
            <a:spLocks noChangeArrowheads="1"/>
          </p:cNvSpPr>
          <p:nvPr/>
        </p:nvSpPr>
        <p:spPr bwMode="auto">
          <a:xfrm>
            <a:off x="5148263" y="188913"/>
            <a:ext cx="3744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low energy EELS</a:t>
            </a:r>
          </a:p>
        </p:txBody>
      </p:sp>
    </p:spTree>
    <p:extLst>
      <p:ext uri="{BB962C8B-B14F-4D97-AF65-F5344CB8AC3E}">
        <p14:creationId xmlns:p14="http://schemas.microsoft.com/office/powerpoint/2010/main" val="4676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oba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-171450"/>
            <a:ext cx="91440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zövegdoboz 2"/>
          <p:cNvSpPr txBox="1">
            <a:spLocks noChangeArrowheads="1"/>
          </p:cNvSpPr>
          <p:nvPr/>
        </p:nvSpPr>
        <p:spPr bwMode="auto">
          <a:xfrm>
            <a:off x="1619250" y="590550"/>
            <a:ext cx="374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high energy EELS</a:t>
            </a:r>
          </a:p>
        </p:txBody>
      </p:sp>
    </p:spTree>
    <p:extLst>
      <p:ext uri="{BB962C8B-B14F-4D97-AF65-F5344CB8AC3E}">
        <p14:creationId xmlns:p14="http://schemas.microsoft.com/office/powerpoint/2010/main" val="21974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an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856663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708400" y="2133600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 = 120</a:t>
            </a:r>
          </a:p>
        </p:txBody>
      </p:sp>
    </p:spTree>
    <p:extLst>
      <p:ext uri="{BB962C8B-B14F-4D97-AF65-F5344CB8AC3E}">
        <p14:creationId xmlns:p14="http://schemas.microsoft.com/office/powerpoint/2010/main" val="22389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7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roba 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4941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9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5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58788"/>
            <a:ext cx="5416551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7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an 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365876" cy="82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an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118226" cy="85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2"/>
          <p:cNvSpPr txBox="1">
            <a:spLocks noChangeArrowheads="1"/>
          </p:cNvSpPr>
          <p:nvPr/>
        </p:nvSpPr>
        <p:spPr bwMode="auto">
          <a:xfrm>
            <a:off x="6300788" y="4508500"/>
            <a:ext cx="2843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6-7 cm</a:t>
            </a:r>
            <a:r>
              <a:rPr kumimoji="0" lang="hu-HU" altLang="hu-HU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-1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/ electron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Scan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754688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 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6543676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8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can 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164263" cy="85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7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an 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960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3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5802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41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zövegdoboz 3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</p:spTree>
    <p:extLst>
      <p:ext uri="{BB962C8B-B14F-4D97-AF65-F5344CB8AC3E}">
        <p14:creationId xmlns:p14="http://schemas.microsoft.com/office/powerpoint/2010/main" val="23898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proba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313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Szövegdoboz 4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RbCs</a:t>
            </a:r>
            <a:r>
              <a:rPr kumimoji="0" lang="hu-HU" sz="10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33K </a:t>
            </a:r>
          </a:p>
        </p:txBody>
      </p:sp>
    </p:spTree>
    <p:extLst>
      <p:ext uri="{BB962C8B-B14F-4D97-AF65-F5344CB8AC3E}">
        <p14:creationId xmlns:p14="http://schemas.microsoft.com/office/powerpoint/2010/main" val="6170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polymers</a:t>
            </a:r>
          </a:p>
        </p:txBody>
      </p:sp>
    </p:spTree>
    <p:extLst>
      <p:ext uri="{BB962C8B-B14F-4D97-AF65-F5344CB8AC3E}">
        <p14:creationId xmlns:p14="http://schemas.microsoft.com/office/powerpoint/2010/main" val="36030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35050"/>
            <a:ext cx="6599238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372225" y="1916113"/>
            <a:ext cx="2828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Woodward-Hoffmann szabályok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(4n, 4n+2 …)</a:t>
            </a:r>
          </a:p>
        </p:txBody>
      </p:sp>
    </p:spTree>
    <p:extLst>
      <p:ext uri="{BB962C8B-B14F-4D97-AF65-F5344CB8AC3E}">
        <p14:creationId xmlns:p14="http://schemas.microsoft.com/office/powerpoint/2010/main" val="36330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 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5616576" cy="775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3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0"/>
            <a:ext cx="8704262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11908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0"/>
            <a:ext cx="8659813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20716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Oszlányi Gábor MTA doktori, 2005</a:t>
            </a:r>
          </a:p>
        </p:txBody>
      </p:sp>
    </p:spTree>
    <p:extLst>
      <p:ext uri="{BB962C8B-B14F-4D97-AF65-F5344CB8AC3E}">
        <p14:creationId xmlns:p14="http://schemas.microsoft.com/office/powerpoint/2010/main" val="29567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-3124200"/>
            <a:ext cx="7218363" cy="103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575" y="-1203325"/>
            <a:ext cx="7119938" cy="926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038" y="-1325563"/>
            <a:ext cx="6213475" cy="871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238" y="0"/>
            <a:ext cx="6607175" cy="933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6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an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888" y="0"/>
            <a:ext cx="4945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Scan 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1925" y="0"/>
            <a:ext cx="4589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7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an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1413" y="-242888"/>
            <a:ext cx="5499100" cy="746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0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ly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40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ionos polimerek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1371600" y="6324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 A: alkáli atom   (Na, K, Rb, Cs)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451725" y="47625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5558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[2+2] cikloaddíció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hu-HU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2h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395288" y="2565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60363" y="3068638"/>
            <a:ext cx="140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9.14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29588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-1763713"/>
            <a:ext cx="6967538" cy="95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1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an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4999038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2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-747713"/>
            <a:ext cx="5997575" cy="828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3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819150"/>
            <a:ext cx="5835650" cy="82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5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-1828800"/>
            <a:ext cx="7775575" cy="105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3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-819150"/>
            <a:ext cx="5588000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54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8938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3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719263"/>
            <a:ext cx="7559675" cy="102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6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963613"/>
            <a:ext cx="7315201" cy="1024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235825" y="12684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Pekker et al.</a:t>
            </a:r>
          </a:p>
        </p:txBody>
      </p:sp>
    </p:spTree>
    <p:extLst>
      <p:ext uri="{BB962C8B-B14F-4D97-AF65-F5344CB8AC3E}">
        <p14:creationId xmlns:p14="http://schemas.microsoft.com/office/powerpoint/2010/main" val="26228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n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035050"/>
            <a:ext cx="6913562" cy="95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13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an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5045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can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5394325" cy="75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an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75" y="-100013"/>
            <a:ext cx="5380038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Scan 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-315913"/>
            <a:ext cx="6003926" cy="799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1913" y="494188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1D – 2D</a:t>
            </a:r>
          </a:p>
        </p:txBody>
      </p:sp>
    </p:spTree>
    <p:extLst>
      <p:ext uri="{BB962C8B-B14F-4D97-AF65-F5344CB8AC3E}">
        <p14:creationId xmlns:p14="http://schemas.microsoft.com/office/powerpoint/2010/main" val="26529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5943600" cy="87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zövegdoboz 2"/>
          <p:cNvSpPr txBox="1">
            <a:spLocks noChangeArrowheads="1"/>
          </p:cNvSpPr>
          <p:nvPr/>
        </p:nvSpPr>
        <p:spPr bwMode="auto">
          <a:xfrm>
            <a:off x="6781800" y="56340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508" name="Szövegdoboz 3"/>
          <p:cNvSpPr txBox="1">
            <a:spLocks noChangeArrowheads="1"/>
          </p:cNvSpPr>
          <p:nvPr/>
        </p:nvSpPr>
        <p:spPr bwMode="auto">
          <a:xfrm>
            <a:off x="6781800" y="4876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</a:t>
            </a:r>
          </a:p>
        </p:txBody>
      </p:sp>
      <p:sp>
        <p:nvSpPr>
          <p:cNvPr id="21509" name="Szövegdoboz 4"/>
          <p:cNvSpPr txBox="1">
            <a:spLocks noChangeArrowheads="1"/>
          </p:cNvSpPr>
          <p:nvPr/>
        </p:nvSpPr>
        <p:spPr bwMode="auto">
          <a:xfrm>
            <a:off x="6781800" y="36528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10" name="Szövegdoboz 5"/>
          <p:cNvSpPr txBox="1">
            <a:spLocks noChangeArrowheads="1"/>
          </p:cNvSpPr>
          <p:nvPr/>
        </p:nvSpPr>
        <p:spPr bwMode="auto">
          <a:xfrm>
            <a:off x="6781800" y="2590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1" name="Szövegdoboz 7"/>
          <p:cNvSpPr txBox="1">
            <a:spLocks noChangeArrowheads="1"/>
          </p:cNvSpPr>
          <p:nvPr/>
        </p:nvSpPr>
        <p:spPr bwMode="auto">
          <a:xfrm>
            <a:off x="0" y="64770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measured in Prof. Hans Kuzmany’s lab,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Vienna</a:t>
            </a:r>
          </a:p>
        </p:txBody>
      </p:sp>
      <p:pic>
        <p:nvPicPr>
          <p:cNvPr id="21512" name="Picture 7" descr="dia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89588"/>
            <a:ext cx="6032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Kép 26" descr="C60_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724400"/>
            <a:ext cx="5794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grap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00438"/>
            <a:ext cx="7318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Kép 19" descr="szenlan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708275"/>
            <a:ext cx="13684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Szövegdoboz 12"/>
          <p:cNvSpPr txBox="1">
            <a:spLocks noChangeArrowheads="1"/>
          </p:cNvSpPr>
          <p:nvPr/>
        </p:nvSpPr>
        <p:spPr bwMode="auto">
          <a:xfrm>
            <a:off x="5149850" y="3255963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788024" y="5415607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1332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004048" y="4407495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1468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169550" y="3356992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1580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652120" y="1383159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/>
              </a:rPr>
              <a:t>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5312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585788"/>
            <a:ext cx="84010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7277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an 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-569913"/>
            <a:ext cx="7023100" cy="101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2276475"/>
            <a:ext cx="12255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69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an 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-1617663"/>
            <a:ext cx="7656513" cy="1009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3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-315913"/>
            <a:ext cx="5534025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53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kubán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(C</a:t>
            </a:r>
            <a:r>
              <a:rPr kumimoji="0" lang="hu-HU" sz="6600" b="1" i="0" u="none" strike="noStrike" kern="1200" cap="none" spc="0" normalizeH="0" baseline="-2500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cubane)</a:t>
            </a:r>
          </a:p>
        </p:txBody>
      </p:sp>
    </p:spTree>
    <p:extLst>
      <p:ext uri="{BB962C8B-B14F-4D97-AF65-F5344CB8AC3E}">
        <p14:creationId xmlns:p14="http://schemas.microsoft.com/office/powerpoint/2010/main" val="14983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38288"/>
            <a:ext cx="8534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16478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204913"/>
            <a:ext cx="80676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</p:spTree>
    <p:extLst>
      <p:ext uri="{BB962C8B-B14F-4D97-AF65-F5344CB8AC3E}">
        <p14:creationId xmlns:p14="http://schemas.microsoft.com/office/powerpoint/2010/main" val="41016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09675"/>
            <a:ext cx="78771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Kováts Éva PhD értekezés, 2006</a:t>
            </a:r>
          </a:p>
        </p:txBody>
      </p:sp>
      <p:sp>
        <p:nvSpPr>
          <p:cNvPr id="40964" name="Szövegdoboz 3"/>
          <p:cNvSpPr txBox="1">
            <a:spLocks noChangeArrowheads="1"/>
          </p:cNvSpPr>
          <p:nvPr/>
        </p:nvSpPr>
        <p:spPr bwMode="auto">
          <a:xfrm>
            <a:off x="3286125" y="500063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„rotor – sztátor” rendszer</a:t>
            </a:r>
          </a:p>
        </p:txBody>
      </p:sp>
    </p:spTree>
    <p:extLst>
      <p:ext uri="{BB962C8B-B14F-4D97-AF65-F5344CB8AC3E}">
        <p14:creationId xmlns:p14="http://schemas.microsoft.com/office/powerpoint/2010/main" val="36860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633413"/>
            <a:ext cx="83153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6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Endohedral fullerenes</a:t>
            </a:r>
          </a:p>
        </p:txBody>
      </p:sp>
    </p:spTree>
    <p:extLst>
      <p:ext uri="{BB962C8B-B14F-4D97-AF65-F5344CB8AC3E}">
        <p14:creationId xmlns:p14="http://schemas.microsoft.com/office/powerpoint/2010/main" val="22347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90488"/>
            <a:ext cx="7993062" cy="1086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Kép 2" descr="sajat_C60_Pin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Kép 3" descr="sajat_C60_RB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93382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81075"/>
            <a:ext cx="3073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981075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Szövegdoboz 4"/>
          <p:cNvSpPr txBox="1">
            <a:spLocks noChangeArrowheads="1"/>
          </p:cNvSpPr>
          <p:nvPr/>
        </p:nvSpPr>
        <p:spPr bwMode="auto">
          <a:xfrm>
            <a:off x="1763713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sp>
        <p:nvSpPr>
          <p:cNvPr id="44037" name="Szövegdoboz 5"/>
          <p:cNvSpPr txBox="1">
            <a:spLocks noChangeArrowheads="1"/>
          </p:cNvSpPr>
          <p:nvPr/>
        </p:nvSpPr>
        <p:spPr bwMode="auto">
          <a:xfrm>
            <a:off x="6300788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 @ C</a:t>
            </a:r>
            <a:r>
              <a:rPr kumimoji="0" 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22891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461001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7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0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295</Words>
  <Application>Microsoft Office PowerPoint</Application>
  <PresentationFormat>Diavetítés a képernyőre (4:3 oldalarány)</PresentationFormat>
  <Paragraphs>145</Paragraphs>
  <Slides>80</Slides>
  <Notes>75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6</vt:i4>
      </vt:variant>
      <vt:variant>
        <vt:lpstr>Diacímek</vt:lpstr>
      </vt:variant>
      <vt:variant>
        <vt:i4>80</vt:i4>
      </vt:variant>
    </vt:vector>
  </HeadingPairs>
  <TitlesOfParts>
    <vt:vector size="89" baseType="lpstr">
      <vt:lpstr>Arial</vt:lpstr>
      <vt:lpstr>Symbol</vt:lpstr>
      <vt:lpstr>Times New Roman</vt:lpstr>
      <vt:lpstr>Alapértelmezett terv</vt:lpstr>
      <vt:lpstr>2_Alapértelmezett terv</vt:lpstr>
      <vt:lpstr>30_Alapértelmezett terv</vt:lpstr>
      <vt:lpstr>7_Alapértelmezett terv</vt:lpstr>
      <vt:lpstr>4_Alapértelmezett terv</vt:lpstr>
      <vt:lpstr>5_Alapértelmezett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196</cp:revision>
  <dcterms:created xsi:type="dcterms:W3CDTF">2002-03-15T16:04:38Z</dcterms:created>
  <dcterms:modified xsi:type="dcterms:W3CDTF">2018-04-26T15:24:28Z</dcterms:modified>
</cp:coreProperties>
</file>