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15" r:id="rId2"/>
    <p:sldMasterId id="2147484327" r:id="rId3"/>
    <p:sldMasterId id="2147484339" r:id="rId4"/>
    <p:sldMasterId id="2147484363" r:id="rId5"/>
    <p:sldMasterId id="2147484375" r:id="rId6"/>
    <p:sldMasterId id="2147484387" r:id="rId7"/>
  </p:sldMasterIdLst>
  <p:notesMasterIdLst>
    <p:notesMasterId r:id="rId29"/>
  </p:notesMasterIdLst>
  <p:sldIdLst>
    <p:sldId id="461" r:id="rId8"/>
    <p:sldId id="478" r:id="rId9"/>
    <p:sldId id="479" r:id="rId10"/>
    <p:sldId id="480" r:id="rId11"/>
    <p:sldId id="481" r:id="rId12"/>
    <p:sldId id="482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7" autoAdjust="0"/>
  </p:normalViewPr>
  <p:slideViewPr>
    <p:cSldViewPr>
      <p:cViewPr varScale="1">
        <p:scale>
          <a:sx n="81" d="100"/>
          <a:sy n="81" d="100"/>
        </p:scale>
        <p:origin x="15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EBD120-9837-4D36-A535-97C2049A6885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65FEC-AE38-4CB1-B9BB-EB4BB335787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/>
              <a:t>C60: bíborvörös, C70: vörös</a:t>
            </a:r>
          </a:p>
        </p:txBody>
      </p:sp>
    </p:spTree>
    <p:extLst>
      <p:ext uri="{BB962C8B-B14F-4D97-AF65-F5344CB8AC3E}">
        <p14:creationId xmlns:p14="http://schemas.microsoft.com/office/powerpoint/2010/main" val="285726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3C2517-FE6B-442A-9729-BC964E385E3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54942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92C5D3-26D5-46CA-B001-D6927ADF775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87396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2294A-068D-41DF-A25D-11E394C4A27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70865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C345E-A557-49CA-9232-B801ADB9BE4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64453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C4A3A0-7A65-4127-92A4-654DAB8B48A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311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88374-EA26-4CEE-98D4-09B39904A72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96121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1F819-69AF-4D5F-AF8F-1B0A3D5A40C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6773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038872-8794-4483-99F0-23EB0A77D7C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83191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66200-01E7-4051-B4F9-2C6EDD22DD3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525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CDBF3-2F4A-4F80-A000-8DEB73E0E12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8045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2BB71-29CB-4627-9BE3-5E87378D176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55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88374-EA26-4CEE-98D4-09B39904A72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9612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1BF09-56B0-4132-8BE0-1C97DABC889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31068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F06ED-6D63-40C2-89A7-7F9CF3373A4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14630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A2455-0C6C-47BB-BE25-4A2F0FF8F26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0975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142A2-7226-4616-B697-07AD72E0392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67875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3BE4BD-40CB-4DDB-9F0F-BF521BF8A29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2479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FAC55-1FCA-4ABB-8BF9-6BC4AD2EE53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062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F83B5-45CB-4A80-868E-474F8712921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36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4CDEC6-7EE8-4AFA-8D0B-A2B216495DA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907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DABF36-B8DF-49F8-9461-4490375E90A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8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06B491-3BF3-4EC3-8C07-84F34F6E3B3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7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F1CEC-15AF-4674-AF07-8501424C9C5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369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2F1096-AEE1-4177-9453-F8345EE89CA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61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B9C94-C790-4E7F-A5F8-6CB9ED248D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2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19B7CF-9583-4FC7-8B4B-C162B16C131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30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0969A6-4EB6-48FB-893F-854D7A7E9B2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22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D66B3-CD9D-4443-B2A5-8014DB9E307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57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92DAB-6686-47A1-B5B0-7C4A92F6A6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866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F96E7E-B629-4F70-BAF1-D61483498E6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19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C2C22-7178-45A7-9849-8A2229FF1DD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4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16A3F-DB67-4961-8550-DA2CEE07DF4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63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496CB-E0C7-475F-BA1A-53C79B5992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95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8EB61-FADC-4E90-BBF7-1B5DFE45F9A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829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3F6A3C-AB72-421D-8570-BC8DBD9F537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95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2145E-5251-4494-AC0A-6A9CFFA13CC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748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F99CC-A2AA-48BE-BE91-8D8C592B616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74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E02E5-FFCF-47C9-A339-43C373A95F5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71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A0987-4765-4DF9-B42F-B4FA97F25A5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668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85D9C0-3DE8-43C3-8FF2-DEDF461C6E8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07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D9B57-84FD-43BC-8E61-B54F5CDE3AA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48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9C7D5-916B-4759-A36F-21A00930010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05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902B80-C97F-4A79-AB45-04F63600E38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685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DEDB2-BF44-4BA6-B166-CA49F1F58C6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98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9659AA-2340-4503-B1AF-60EAD916083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9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C5734-EDB5-4D35-B981-470C91C5CC7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22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52CDB-1797-4088-800D-540B558841A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4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74C83-316C-49E6-8F63-E2B4E0E4385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144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AAD3E-86BA-42F4-8B1E-CA1CEEBF19C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26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3CFBB-0D62-4AE5-A944-3AFF6194C90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412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CB2E8-BA2B-4CB7-BEDA-7FB0FBD22C5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92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E01A6-EF9A-4E7D-BCB5-45D9F4DBA0F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21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E019A-31A2-4841-BC80-74138BD912F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55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6035F-0D84-4A87-97D5-5C8C2EF1FC6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308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FE114-8988-475D-A6F3-F62F0B22378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2AA6E-7686-4326-ADED-7B7B4951E3A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126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6B54C-D66A-4BBC-96FA-842205DD7BA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97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729A4-3E7A-4D85-A247-6B3A9C41C58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770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1F1A02-8FAD-48BD-935B-3EC77F0FEAD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02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E6CA5-843C-42EC-9004-288CFC0A01A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84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9FC45-41E0-4762-BD58-81BD80EA7DC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95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67296-0809-424E-A82F-A09377FA0B0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61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9DF13-4EDB-4D01-B13D-0AEA0B30E0D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14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6482B-C505-4CED-80BF-1B8C082684B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10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793D5-0F91-4D29-BC8B-0310FB83B14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9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A7FCE5-3AE6-426B-B501-BBC16A414F2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902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CDEF7E-0F38-40A8-B0F6-F4E16DDF094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86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F859C-53F4-4334-BB68-7411491F90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616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C5D0FD-7ADB-4A91-80FE-ECBA8F82F50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96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B063E8-2DDD-482D-9D31-4A7424096A8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59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C367E-E919-43C8-94AB-407DD3CC0D3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9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AF07E-D474-4981-9589-6D6243904D1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13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98532E-3B56-4C16-83D5-BAD57AA10CB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514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E902BD-73FF-498F-9B13-ABB37E99A70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54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E70CB9-9D5B-4F81-B678-9A3AF534940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38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3A40C5-4573-4E05-8253-591730A02D5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46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01F365-4F15-450C-9E72-EE545150766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02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8394A-55E5-4505-B181-B3C10AA5E39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341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999E0-B07B-4502-A4D1-9B8F47C19CF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6932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1708BB-B463-4A5C-B56C-7D99E6312C6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53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EC98C-68FB-4D8C-8456-E7BD1C2ED30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7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0623F-FA1F-4C45-84AC-9870CB4B59B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70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596A2D-02DB-4477-889E-74A6FB3EFCA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5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BF6B49-A04E-414A-9CC0-0093BC15B9E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2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41EF4-AD78-4663-8DC3-0B4A1B06998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2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F9D11-1D2C-4241-B26B-57DA08B8B08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04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6A97B-5493-44BC-A6AD-65F9D20CE4E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08A63-2B9E-4AD0-BBF8-6A6EA4F6BA6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59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4A78CD-B5FB-45F2-AFD5-55626E1D224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5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(2019.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04. </a:t>
            </a:r>
            <a:r>
              <a:rPr lang="hu-HU" altLang="hu-HU" sz="2400" dirty="0" err="1"/>
              <a:t>March</a:t>
            </a:r>
            <a:r>
              <a:rPr lang="hu-HU" altLang="hu-HU" sz="2400" dirty="0"/>
              <a:t>)</a:t>
            </a:r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14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malley1-fullerene_suspen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0800"/>
            <a:ext cx="10287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974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S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-26988"/>
            <a:ext cx="64008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87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Kép 2" descr="fullerene_price_080227_p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Kép 3" descr="fullerene_price_080227_p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36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can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91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81208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92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can 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5643563"/>
            <a:ext cx="9139238" cy="1270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671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can 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140325"/>
            <a:ext cx="9117012" cy="1242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65175"/>
            <a:ext cx="41402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5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66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uller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8050"/>
            <a:ext cx="5334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noz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48200" y="1524000"/>
            <a:ext cx="4495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W.Krätschmer, L.D.Lamb, K.Fostiropoulos, D.R.Huffman, „Solid C</a:t>
            </a:r>
            <a:r>
              <a:rPr kumimoji="0" lang="hu-HU" altLang="hu-HU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new form of carbon”, Nature 347, 354 (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1990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609600" y="-152400"/>
            <a:ext cx="25146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 flipV="1">
            <a:off x="685800" y="-152400"/>
            <a:ext cx="22098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486400" y="4648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 large quantities !</a:t>
            </a:r>
            <a:endParaRPr kumimoji="0" lang="hu-HU" altLang="hu-H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7086600" y="2819400"/>
            <a:ext cx="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177" name="Picture 2" descr="Scan 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10287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98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0" y="2257425"/>
            <a:ext cx="44291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5429250" y="3211513"/>
            <a:ext cx="371475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Szövegdoboz 1"/>
          <p:cNvSpPr txBox="1">
            <a:spLocks noChangeArrowheads="1"/>
          </p:cNvSpPr>
          <p:nvPr/>
        </p:nvSpPr>
        <p:spPr bwMode="auto">
          <a:xfrm>
            <a:off x="357188" y="500063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Memo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Euler’s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rule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 n</a:t>
            </a:r>
            <a:r>
              <a:rPr kumimoji="0" lang="hu-HU" altLang="hu-HU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12   és   n</a:t>
            </a:r>
            <a:r>
              <a:rPr kumimoji="0" lang="hu-HU" altLang="hu-HU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arbitrary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… !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202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-171450"/>
            <a:ext cx="581660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Oval 3"/>
          <p:cNvSpPr>
            <a:spLocks noChangeArrowheads="1"/>
          </p:cNvSpPr>
          <p:nvPr/>
        </p:nvSpPr>
        <p:spPr bwMode="auto">
          <a:xfrm>
            <a:off x="1835150" y="4797425"/>
            <a:ext cx="576263" cy="504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2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-242888"/>
            <a:ext cx="4013200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635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29000"/>
            <a:ext cx="65722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8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20ato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08050"/>
            <a:ext cx="511333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924300" y="333375"/>
            <a:ext cx="10810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48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pic>
        <p:nvPicPr>
          <p:cNvPr id="56324" name="Kép 3" descr="sajat_C20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2400"/>
            <a:ext cx="262731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82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https://upload.wikimedia.org/wikipedia/commons/thumb/7/7e/Graph_of_20-fullerene_w-nodes.svg/200px-Graph_of_20-fullerene_w-nod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9" descr="https://upload.wikimedia.org/wikipedia/commons/thumb/2/24/Graph_of_60-fullerene_w-nodes.svg/200px-Graph_of_60-fullerene_w-node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16113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Szövegdoboz 6"/>
          <p:cNvSpPr txBox="1">
            <a:spLocks noChangeArrowheads="1"/>
          </p:cNvSpPr>
          <p:nvPr/>
        </p:nvSpPr>
        <p:spPr bwMode="auto">
          <a:xfrm>
            <a:off x="2484438" y="5084763"/>
            <a:ext cx="5256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				C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49" name="Szövegdoboz 7"/>
          <p:cNvSpPr txBox="1">
            <a:spLocks noChangeArrowheads="1"/>
          </p:cNvSpPr>
          <p:nvPr/>
        </p:nvSpPr>
        <p:spPr bwMode="auto">
          <a:xfrm>
            <a:off x="0" y="9080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Schlegel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diagrams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3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60">
            <a:hlinkClick r:id="" action="ppaction://media"/>
            <a:extLst>
              <a:ext uri="{FF2B5EF4-FFF2-40B4-BE49-F238E27FC236}">
                <a16:creationId xmlns:a16="http://schemas.microsoft.com/office/drawing/2014/main" id="{4447A748-938E-4C43-81E4-55E9963A3B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4544" y="1262"/>
            <a:ext cx="9797158" cy="685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43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can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0"/>
            <a:ext cx="510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aiche_figure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00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65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uller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8050"/>
            <a:ext cx="5334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noz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648200" y="1524000"/>
            <a:ext cx="4495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W.Krätschmer, L.D.Lamb, K.Fostiropoulos, D.R.Huffman, „Solid C</a:t>
            </a:r>
            <a:r>
              <a:rPr kumimoji="0" lang="hu-HU" altLang="hu-HU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new form of carbon”, Nature 347, 354 (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1990</a:t>
            </a:r>
            <a:r>
              <a: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V="1">
            <a:off x="609600" y="-152400"/>
            <a:ext cx="25146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flipH="1" flipV="1">
            <a:off x="685800" y="-152400"/>
            <a:ext cx="22098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5486400" y="4648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 large quantities !</a:t>
            </a:r>
            <a:endParaRPr kumimoji="0" lang="hu-HU" altLang="hu-H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7086600" y="2819400"/>
            <a:ext cx="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2473" name="Picture 2" descr="Scan 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10287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181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7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36681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162</Words>
  <Application>Microsoft Office PowerPoint</Application>
  <PresentationFormat>Diavetítés a képernyőre (4:3 oldalarány)</PresentationFormat>
  <Paragraphs>37</Paragraphs>
  <Slides>21</Slides>
  <Notes>19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7</vt:i4>
      </vt:variant>
      <vt:variant>
        <vt:lpstr>Diacímek</vt:lpstr>
      </vt:variant>
      <vt:variant>
        <vt:i4>21</vt:i4>
      </vt:variant>
    </vt:vector>
  </HeadingPairs>
  <TitlesOfParts>
    <vt:vector size="29" baseType="lpstr">
      <vt:lpstr>Times New Roman</vt:lpstr>
      <vt:lpstr>Alapértelmezett terv</vt:lpstr>
      <vt:lpstr>1_Alapértelmezett terv</vt:lpstr>
      <vt:lpstr>3_Alapértelmezett terv</vt:lpstr>
      <vt:lpstr>4_Alapértelmezett terv</vt:lpstr>
      <vt:lpstr>6_Alapértelmezett terv</vt:lpstr>
      <vt:lpstr>7_Alapértelmezett terv</vt:lpstr>
      <vt:lpstr>2_Alapértelmezett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188</cp:revision>
  <dcterms:created xsi:type="dcterms:W3CDTF">2002-03-15T16:04:38Z</dcterms:created>
  <dcterms:modified xsi:type="dcterms:W3CDTF">2019-03-04T18:53:46Z</dcterms:modified>
</cp:coreProperties>
</file>