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375" r:id="rId2"/>
    <p:sldMasterId id="2147484387" r:id="rId3"/>
  </p:sldMasterIdLst>
  <p:notesMasterIdLst>
    <p:notesMasterId r:id="rId18"/>
  </p:notesMasterIdLst>
  <p:sldIdLst>
    <p:sldId id="461" r:id="rId4"/>
    <p:sldId id="453" r:id="rId5"/>
    <p:sldId id="454" r:id="rId6"/>
    <p:sldId id="455" r:id="rId7"/>
    <p:sldId id="456" r:id="rId8"/>
    <p:sldId id="457" r:id="rId9"/>
    <p:sldId id="458" r:id="rId10"/>
    <p:sldId id="459" r:id="rId11"/>
    <p:sldId id="460" r:id="rId12"/>
    <p:sldId id="484" r:id="rId13"/>
    <p:sldId id="462" r:id="rId14"/>
    <p:sldId id="463" r:id="rId15"/>
    <p:sldId id="464" r:id="rId16"/>
    <p:sldId id="465" r:id="rId17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ő" initials="K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FF00"/>
    <a:srgbClr val="993300"/>
    <a:srgbClr val="00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2" autoAdjust="0"/>
    <p:restoredTop sz="94667" autoAdjust="0"/>
  </p:normalViewPr>
  <p:slideViewPr>
    <p:cSldViewPr>
      <p:cViewPr varScale="1">
        <p:scale>
          <a:sx n="81" d="100"/>
          <a:sy n="81" d="100"/>
        </p:scale>
        <p:origin x="150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46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 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F7BDE69-FC34-4105-A228-6DF90642969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EBD120-9837-4D36-A535-97C2049A6885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E9C3F4-388D-42DA-9D9F-5A521C0ABF9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28090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A07FA4-70E0-4E55-A0D7-6DC149F74774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28851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D1367A-2C93-4AA5-B5DA-C3A53AB261A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80490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C887F0-3AF7-48D4-8B7C-1C11682A953E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58590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878665-E729-4CB0-8BA7-80AAA4E5636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53372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038872-8794-4483-99F0-23EB0A77D7C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83191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66200-01E7-4051-B4F9-2C6EDD22DD3B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15252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785E7C-C230-43EC-8A72-3331756E190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86263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0440B6-DAC7-43E5-B4AE-E31370989C5B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38332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83665F-ADBA-4D27-9DD9-7689AB848AA0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6854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768671-1C88-42F2-B0EA-EA511D5EB3CC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73921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031198-9B63-45CC-BE65-C64E7E3296FE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37975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48F089-362E-4102-9B45-89464F4DCE40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23437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965BB-51A5-4BAC-A28B-78107E029DF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8991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226CE-ABFE-4D34-AF9D-BF6C0316FAE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0746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B139E-73B4-4FCB-B4A2-CD85D9B9620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47127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67296-0809-424E-A82F-A09377FA0B0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61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A9DF13-4EDB-4D01-B13D-0AEA0B30E0D6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614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E6482B-C505-4CED-80BF-1B8C082684BF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10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7793D5-0F91-4D29-BC8B-0310FB83B14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896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A7FCE5-3AE6-426B-B501-BBC16A414F2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790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CDEF7E-0F38-40A8-B0F6-F4E16DDF0947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386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DF859C-53F4-4334-BB68-7411491F905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161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C5D0FD-7ADB-4A91-80FE-ECBA8F82F50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396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3163F-BAE9-443E-A745-4CE122B9F28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10997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B063E8-2DDD-482D-9D31-4A7424096A86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959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FC367E-E919-43C8-94AB-407DD3CC0D3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09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CAF07E-D474-4981-9589-6D6243904D1B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613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98532E-3B56-4C16-83D5-BAD57AA10CB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851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E902BD-73FF-498F-9B13-ABB37E99A70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954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E70CB9-9D5B-4F81-B678-9A3AF534940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388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3A40C5-4573-4E05-8253-591730A02D5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146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01F365-4F15-450C-9E72-EE545150766C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702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08394A-55E5-4505-B181-B3C10AA5E39C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3415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999E0-B07B-4502-A4D1-9B8F47C19CFC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693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07A95-1469-43CB-BCCF-42F479653BF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95900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1708BB-B463-4A5C-B56C-7D99E6312C6F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553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EC98C-68FB-4D8C-8456-E7BD1C2ED30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17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90623F-FA1F-4C45-84AC-9870CB4B59B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170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596A2D-02DB-4477-889E-74A6FB3EFCA1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54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9D17F-156C-4876-ABEC-6331BEC361F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42025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DFD0F-35B3-491D-AFB1-0BD717C59F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97731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DE50-722E-434A-BA82-61B884E11F1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23186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D2C3-3394-4B45-B386-3661D001CAF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7174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7B2AC-7C70-4F48-AFA9-32C9049BE12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4272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7837-CA52-49CF-BB41-42ACE91B4C9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8259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854BBF-FC9B-43EC-8D4F-DBAA01183CA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E08A63-2B9E-4AD0-BBF8-6A6EA4F6BA6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59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6" r:id="rId1"/>
    <p:sldLayoutId id="2147484377" r:id="rId2"/>
    <p:sldLayoutId id="2147484378" r:id="rId3"/>
    <p:sldLayoutId id="2147484379" r:id="rId4"/>
    <p:sldLayoutId id="2147484380" r:id="rId5"/>
    <p:sldLayoutId id="2147484381" r:id="rId6"/>
    <p:sldLayoutId id="2147484382" r:id="rId7"/>
    <p:sldLayoutId id="2147484383" r:id="rId8"/>
    <p:sldLayoutId id="2147484384" r:id="rId9"/>
    <p:sldLayoutId id="2147484385" r:id="rId10"/>
    <p:sldLayoutId id="21474843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4A78CD-B5FB-45F2-AFD5-55626E1D2241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99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9.xml"/><Relationship Id="rId1" Type="http://schemas.openxmlformats.org/officeDocument/2006/relationships/video" Target="file:///C:\Documents%20and%20Settings\K&#252;rti%20Jen&#337;\Dokumentumok\TEMP_temp\USER\JENO\Oktatas\Fullerenek\C60animation.avi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br>
              <a:rPr lang="hu-HU" altLang="hu-HU" sz="4800" b="1">
                <a:solidFill>
                  <a:srgbClr val="A50021"/>
                </a:solidFill>
              </a:rPr>
            </a:br>
            <a:r>
              <a:rPr lang="hu-HU" altLang="hu-HU" sz="4800" b="1">
                <a:solidFill>
                  <a:srgbClr val="A50021"/>
                </a:solidFill>
              </a:rPr>
              <a:t>CARBON NANOSTRUCTURES</a:t>
            </a:r>
            <a:br>
              <a:rPr lang="hu-HU" altLang="hu-HU" sz="5400" b="1">
                <a:solidFill>
                  <a:srgbClr val="A50021"/>
                </a:solidFill>
              </a:rPr>
            </a:br>
            <a:r>
              <a:rPr lang="hu-HU" altLang="hu-HU" sz="3200" b="1">
                <a:solidFill>
                  <a:srgbClr val="A50021"/>
                </a:solidFill>
              </a:rPr>
              <a:t>(FULLERENES, CARBON NANOTUBES, GRAPHENE)</a:t>
            </a:r>
            <a:endParaRPr lang="hu-HU" altLang="hu-HU" sz="3200"/>
          </a:p>
        </p:txBody>
      </p:sp>
      <p:sp>
        <p:nvSpPr>
          <p:cNvPr id="14339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429000"/>
            <a:ext cx="6400800" cy="1752600"/>
          </a:xfrm>
        </p:spPr>
        <p:txBody>
          <a:bodyPr/>
          <a:lstStyle/>
          <a:p>
            <a:r>
              <a:rPr lang="hu-HU" altLang="hu-HU" sz="2400" dirty="0" err="1"/>
              <a:t>lecture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for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r>
              <a:rPr lang="hu-HU" altLang="hu-HU" sz="2400" dirty="0"/>
              <a:t> and </a:t>
            </a:r>
            <a:r>
              <a:rPr lang="hu-HU" altLang="hu-HU" sz="2400" dirty="0" err="1"/>
              <a:t>chemistry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students</a:t>
            </a:r>
            <a:endParaRPr lang="hu-HU" altLang="hu-HU" sz="2400" dirty="0"/>
          </a:p>
          <a:p>
            <a:r>
              <a:rPr lang="hu-HU" altLang="hu-HU" sz="2400" dirty="0"/>
              <a:t>(2019. </a:t>
            </a:r>
            <a:r>
              <a:rPr lang="hu-HU" altLang="hu-HU" sz="2400" dirty="0" err="1"/>
              <a:t>summer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semester</a:t>
            </a:r>
            <a:r>
              <a:rPr lang="hu-HU" altLang="hu-HU" sz="2400" dirty="0"/>
              <a:t> – 11. </a:t>
            </a:r>
            <a:r>
              <a:rPr lang="hu-HU" altLang="hu-HU" sz="2400" dirty="0" err="1"/>
              <a:t>March</a:t>
            </a:r>
            <a:r>
              <a:rPr lang="hu-HU" altLang="hu-HU" sz="2400" dirty="0"/>
              <a:t>)</a:t>
            </a:r>
          </a:p>
          <a:p>
            <a:endParaRPr lang="hu-HU" altLang="hu-HU" sz="2400" dirty="0"/>
          </a:p>
          <a:p>
            <a:r>
              <a:rPr lang="hu-HU" altLang="hu-HU" sz="2400" b="1" dirty="0"/>
              <a:t>Prof. Jenő Kürti</a:t>
            </a:r>
            <a:endParaRPr lang="hu-HU" altLang="hu-HU" sz="2400" dirty="0"/>
          </a:p>
          <a:p>
            <a:r>
              <a:rPr lang="hu-HU" altLang="hu-HU" sz="2400" dirty="0"/>
              <a:t>ELTE </a:t>
            </a:r>
            <a:r>
              <a:rPr lang="hu-HU" altLang="hu-HU" sz="2400" dirty="0" err="1"/>
              <a:t>Department</a:t>
            </a:r>
            <a:r>
              <a:rPr lang="hu-HU" altLang="hu-HU" sz="2400" dirty="0"/>
              <a:t> of </a:t>
            </a:r>
            <a:r>
              <a:rPr lang="hu-HU" altLang="hu-HU" sz="2400" dirty="0" err="1"/>
              <a:t>Biological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1600" dirty="0"/>
              <a:t>e-mail: kurti@virag.elte.hu		</a:t>
            </a:r>
            <a:r>
              <a:rPr lang="hu-HU" altLang="hu-HU" sz="1600" dirty="0" err="1"/>
              <a:t>www</a:t>
            </a:r>
            <a:r>
              <a:rPr lang="hu-HU" altLang="hu-HU" sz="1600" dirty="0"/>
              <a:t>: regivirag.elte.hu/</a:t>
            </a:r>
            <a:r>
              <a:rPr lang="hu-HU" altLang="hu-HU" sz="1600" dirty="0" err="1"/>
              <a:t>kurti</a:t>
            </a:r>
            <a:endParaRPr lang="hu-HU" altLang="hu-HU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can 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-1179513"/>
            <a:ext cx="5888038" cy="803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426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can 0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10144126" cy="721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619250" y="476250"/>
            <a:ext cx="6192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NEUTRON DIFFRACTION</a:t>
            </a:r>
          </a:p>
        </p:txBody>
      </p:sp>
    </p:spTree>
    <p:extLst>
      <p:ext uri="{BB962C8B-B14F-4D97-AF65-F5344CB8AC3E}">
        <p14:creationId xmlns:p14="http://schemas.microsoft.com/office/powerpoint/2010/main" val="1469190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can 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-26988"/>
            <a:ext cx="46847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1052513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&gt;260 K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4925" y="5348288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&lt; 90 K</a:t>
            </a:r>
          </a:p>
        </p:txBody>
      </p:sp>
      <p:pic>
        <p:nvPicPr>
          <p:cNvPr id="2211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-52388"/>
            <a:ext cx="3519487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87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063"/>
            <a:ext cx="9144000" cy="71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826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0"/>
            <a:ext cx="4967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711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-171450"/>
            <a:ext cx="5816600" cy="727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1" name="Oval 3"/>
          <p:cNvSpPr>
            <a:spLocks noChangeArrowheads="1"/>
          </p:cNvSpPr>
          <p:nvPr/>
        </p:nvSpPr>
        <p:spPr bwMode="auto">
          <a:xfrm>
            <a:off x="1835150" y="4797425"/>
            <a:ext cx="576263" cy="5048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28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-242888"/>
            <a:ext cx="4013200" cy="72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56356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429000"/>
            <a:ext cx="657225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82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35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887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can 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-2259013"/>
            <a:ext cx="8558212" cy="1236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093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60mm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304800" y="381000"/>
            <a:ext cx="152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60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endParaRPr kumimoji="0" lang="hu-HU" altLang="hu-HU" sz="6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2286000" y="6172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 </a:t>
            </a: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 0,7 nm</a:t>
            </a: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6516688" y="3213100"/>
            <a:ext cx="2184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  <a:r>
              <a:rPr kumimoji="0" lang="hu-HU" altLang="hu-HU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66</a:t>
            </a: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 140 pm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  <a:r>
              <a:rPr kumimoji="0" lang="hu-HU" altLang="hu-HU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56</a:t>
            </a: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 145 pm</a:t>
            </a:r>
          </a:p>
        </p:txBody>
      </p:sp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2555875" y="2205038"/>
            <a:ext cx="576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  <a:r>
              <a:rPr kumimoji="0" lang="hu-HU" altLang="hu-HU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66</a:t>
            </a: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2987675" y="3141663"/>
            <a:ext cx="576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  <a:r>
              <a:rPr kumimoji="0" lang="hu-HU" altLang="hu-HU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56</a:t>
            </a: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52637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22300"/>
            <a:ext cx="9361488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65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can 0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5643563"/>
            <a:ext cx="9175750" cy="1250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96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60fc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6400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hu-HU" altLang="hu-HU" sz="3600" b="0" i="0" u="none" strike="noStrike" kern="1200" cap="none" spc="0" normalizeH="0" baseline="-2500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r>
              <a:rPr kumimoji="0" lang="hu-HU" altLang="hu-HU" sz="36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face centered cubic structure (fullerit)</a:t>
            </a:r>
            <a:endParaRPr kumimoji="0" lang="hu-HU" altLang="hu-HU" sz="4000" b="0" i="0" u="none" strike="noStrike" kern="1200" cap="none" spc="0" normalizeH="0" baseline="0" noProof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027988" y="5300663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(T</a:t>
            </a:r>
            <a:r>
              <a:rPr kumimoji="0" lang="hu-HU" altLang="hu-HU" sz="16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room</a:t>
            </a:r>
            <a:r>
              <a:rPr kumimoji="0" lang="hu-HU" altLang="hu-HU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2286000" y="5715000"/>
            <a:ext cx="3352800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5105400" y="4800600"/>
            <a:ext cx="1219200" cy="1752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V="1">
            <a:off x="2286000" y="3886200"/>
            <a:ext cx="1828800" cy="1752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3276600" y="6096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1,4 nm</a:t>
            </a: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867400" y="53340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 </a:t>
            </a: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0,7 nm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2286000" y="43434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hu-HU" altLang="hu-HU" sz="2400" b="0" i="0" u="none" strike="noStrike" kern="1200" cap="none" spc="0" normalizeH="0" baseline="-25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cc</a:t>
            </a: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1 nm</a:t>
            </a:r>
          </a:p>
        </p:txBody>
      </p:sp>
      <p:pic>
        <p:nvPicPr>
          <p:cNvPr id="161803" name="C60animation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913438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 descr="C60anima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4149725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93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1618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18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18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803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180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1832</TotalTime>
  <Words>94</Words>
  <Application>Microsoft Office PowerPoint</Application>
  <PresentationFormat>Diavetítés a képernyőre (4:3 oldalarány)</PresentationFormat>
  <Paragraphs>37</Paragraphs>
  <Slides>14</Slides>
  <Notes>14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1</vt:i4>
      </vt:variant>
      <vt:variant>
        <vt:lpstr>Téma</vt:lpstr>
      </vt:variant>
      <vt:variant>
        <vt:i4>3</vt:i4>
      </vt:variant>
      <vt:variant>
        <vt:lpstr>Diacímek</vt:lpstr>
      </vt:variant>
      <vt:variant>
        <vt:i4>14</vt:i4>
      </vt:variant>
    </vt:vector>
  </HeadingPairs>
  <TitlesOfParts>
    <vt:vector size="18" baseType="lpstr">
      <vt:lpstr>Times New Roman</vt:lpstr>
      <vt:lpstr>Alapértelmezett terv</vt:lpstr>
      <vt:lpstr>7_Alapértelmezett terv</vt:lpstr>
      <vt:lpstr>2_Alapértelmezett terv</vt:lpstr>
      <vt:lpstr> CARBON NANOSTRUCTURES (FULLERENES, CARBON NANOTUBES, GRAPHENE)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ELTE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SZÉN NANOCSÖVEK</dc:title>
  <dc:creator>Kürti Jenő</dc:creator>
  <cp:lastModifiedBy>Kürti Jenő</cp:lastModifiedBy>
  <cp:revision>189</cp:revision>
  <dcterms:created xsi:type="dcterms:W3CDTF">2002-03-15T16:04:38Z</dcterms:created>
  <dcterms:modified xsi:type="dcterms:W3CDTF">2019-03-11T11:42:27Z</dcterms:modified>
</cp:coreProperties>
</file>