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3" r:id="rId2"/>
    <p:sldMasterId id="2147484375" r:id="rId3"/>
    <p:sldMasterId id="2147484399" r:id="rId4"/>
  </p:sldMasterIdLst>
  <p:notesMasterIdLst>
    <p:notesMasterId r:id="rId17"/>
  </p:notesMasterIdLst>
  <p:sldIdLst>
    <p:sldId id="461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85" r:id="rId15"/>
    <p:sldId id="486" r:id="rId1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BD120-9837-4D36-A535-97C2049A688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3842C-517B-49E4-8B32-C35ACDFB564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649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7408E-45B5-4734-8269-D2525922087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035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3926D-C4CB-48EE-8C13-2C27F0834A9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629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255DB-1CE1-4617-AE1C-E8B9441A7BE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0034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266A2-219C-4F84-83BF-BB51FD48D33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5678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046B2-923F-4609-901B-C9A84922074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778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EF6F-6EF8-4118-BB35-EA8D2E25C54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589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F6EF-F4FE-438E-8139-AE6BBBE26F26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919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C3845-3088-4658-BF36-2E3299DDB7F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664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BE1F7-0289-410F-85FF-5CD2181EB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61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C7624-AC20-4123-ACD6-E9D1C6EA003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50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CB2E8-BA2B-4CB7-BEDA-7FB0FBD22C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E01A6-EF9A-4E7D-BCB5-45D9F4DBA0F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E019A-31A2-4841-BC80-74138BD912F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035F-0D84-4A87-97D5-5C8C2EF1FC6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3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FE114-8988-475D-A6F3-F62F0B2237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2AA6E-7686-4326-ADED-7B7B4951E3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1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6B54C-D66A-4BBC-96FA-842205DD7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729A4-3E7A-4D85-A247-6B3A9C41C58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F1A02-8FAD-48BD-935B-3EC77F0FEAD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E6CA5-843C-42EC-9004-288CFC0A01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9FC45-41E0-4762-BD58-81BD80EA7DC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9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67296-0809-424E-A82F-A09377FA0B0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6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9DF13-4EDB-4D01-B13D-0AEA0B30E0D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14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6482B-C505-4CED-80BF-1B8C082684B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10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793D5-0F91-4D29-BC8B-0310FB83B14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9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7FCE5-3AE6-426B-B501-BBC16A414F2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9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DEF7E-0F38-40A8-B0F6-F4E16DDF094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86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F859C-53F4-4334-BB68-7411491F905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16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5D0FD-7ADB-4A91-80FE-ECBA8F82F50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96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063E8-2DDD-482D-9D31-4A7424096A8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59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C367E-E919-43C8-94AB-407DD3CC0D3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9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AF07E-D474-4981-9589-6D6243904D1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1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835B6-309A-44D1-8035-8E418E03C1D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00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1FF9E-0499-4559-AAE2-DB43E64BD4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63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711B0-603F-4B8A-8744-A20B8AB56B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6D6DB-3DDF-4B31-885A-28BEB267F0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59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4B9B-27A7-4C92-84CA-6BAD0E5EE50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2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688E-00A8-4DE4-AF1F-3DD57B6FEB1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82CF-897A-45F0-9F8E-001C9977F0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71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08CFE-EE77-4DB1-B396-9DFEE7BF092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40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F349-EDCC-4E5A-9A79-CEA9D5AEE03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8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22C0-F4A9-41E2-AD51-4FD4D0B42F7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5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BA671-10A6-4528-BD3F-258099D684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6A97B-5493-44BC-A6AD-65F9D20CE4E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08A63-2B9E-4AD0-BBF8-6A6EA4F6BA6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C0C4-FA99-4F13-9604-6D05D7E999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18. </a:t>
            </a:r>
            <a:r>
              <a:rPr lang="hu-HU" altLang="hu-HU" sz="2400" dirty="0" err="1"/>
              <a:t>March</a:t>
            </a:r>
            <a:r>
              <a:rPr lang="hu-HU" altLang="hu-HU" sz="2400" dirty="0"/>
              <a:t>)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2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3225"/>
            <a:ext cx="28670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0"/>
            <a:ext cx="47498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3225"/>
            <a:ext cx="28670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387350"/>
            <a:ext cx="452755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49434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5229225"/>
            <a:ext cx="36718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solid: 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=9.2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gas: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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=3.1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liquid: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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=15.5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164388" y="3681413"/>
            <a:ext cx="215900" cy="217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ba004-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91440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Scan 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412875"/>
            <a:ext cx="51689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can 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7763"/>
            <a:ext cx="51689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6681787" cy="828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612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elektron diffraction (gas) 1.401(10) / 1.458 (6)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NMR (liquid)	1.40 (2)  / 1.45 (2)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X-ray (110 K)	1.355(9) / 1.467(21)</a:t>
            </a:r>
          </a:p>
        </p:txBody>
      </p:sp>
    </p:spTree>
    <p:extLst>
      <p:ext uri="{BB962C8B-B14F-4D97-AF65-F5344CB8AC3E}">
        <p14:creationId xmlns:p14="http://schemas.microsoft.com/office/powerpoint/2010/main" val="1910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74</Words>
  <Application>Microsoft Office PowerPoint</Application>
  <PresentationFormat>Diavetítés a képernyőre (4:3 oldalarány)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Symbol</vt:lpstr>
      <vt:lpstr>Times New Roman</vt:lpstr>
      <vt:lpstr>Alapértelmezett terv</vt:lpstr>
      <vt:lpstr>6_Alapértelmezett terv</vt:lpstr>
      <vt:lpstr>7_Alapértelmezett terv</vt:lpstr>
      <vt:lpstr>8_Alapértelmezett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190</cp:revision>
  <dcterms:created xsi:type="dcterms:W3CDTF">2002-03-15T16:04:38Z</dcterms:created>
  <dcterms:modified xsi:type="dcterms:W3CDTF">2019-03-20T13:52:56Z</dcterms:modified>
</cp:coreProperties>
</file>