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363" r:id="rId2"/>
  </p:sldMasterIdLst>
  <p:notesMasterIdLst>
    <p:notesMasterId r:id="rId5"/>
  </p:notesMasterIdLst>
  <p:sldIdLst>
    <p:sldId id="461" r:id="rId3"/>
    <p:sldId id="487" r:id="rId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ő" initials="K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993300"/>
    <a:srgbClr val="00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2" autoAdjust="0"/>
    <p:restoredTop sz="94667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 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7BDE69-FC34-4105-A228-6DF90642969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EBD120-9837-4D36-A535-97C2049A6885}" type="slidenum">
              <a:rPr kumimoji="0" lang="hu-HU" altLang="hu-H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60A6515-7CF9-4FE8-BBD3-0A0E97B931F8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711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65BB-51A5-4BAC-A28B-78107E029DF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8991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26CE-ABFE-4D34-AF9D-BF6C0316FAE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0746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139E-73B4-4FCB-B4A2-CD85D9B962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4712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CCB2E8-BA2B-4CB7-BEDA-7FB0FBD22C5E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9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0E01A6-EF9A-4E7D-BCB5-45D9F4DBA0F8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32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FE019A-31A2-4841-BC80-74138BD912F6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55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96035F-0D84-4A87-97D5-5C8C2EF1FC60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13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AFE114-8988-475D-A6F3-F62F0B223785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35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B2AA6E-7686-4326-ADED-7B7B4951E3A8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612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76B54C-D66A-4BBC-96FA-842205DD7BAB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497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8729A4-3E7A-4D85-A247-6B3A9C41C584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37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3163F-BAE9-443E-A745-4CE122B9F2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0997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1F1A02-8FAD-48BD-935B-3EC77F0FEAD4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3402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7E6CA5-843C-42EC-9004-288CFC0A01A1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184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C9FC45-41E0-4762-BD58-81BD80EA7DC2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9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7A95-1469-43CB-BCCF-42F479653BF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590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D17F-156C-4876-ABEC-6331BEC361F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20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FD0F-35B3-491D-AFB1-0BD717C59F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7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DE50-722E-434A-BA82-61B884E11F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318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D2C3-3394-4B45-B386-3661D001CA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17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B2AC-7C70-4F48-AFA9-32C9049BE1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272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7837-CA52-49CF-BB41-42ACE91B4C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259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 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1854BBF-FC9B-43EC-8D4F-DBAA01183C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 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E6A97B-5493-44BC-A6AD-65F9D20CE4E5}" type="slidenum">
              <a:rPr kumimoji="0" lang="hu-HU" alt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alt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8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1143000"/>
          </a:xfrm>
        </p:spPr>
        <p:txBody>
          <a:bodyPr/>
          <a:lstStyle/>
          <a:p>
            <a:r>
              <a:rPr lang="hu-HU" altLang="hu-HU" sz="4800" b="1">
                <a:solidFill>
                  <a:srgbClr val="A50021"/>
                </a:solidFill>
              </a:rPr>
              <a:t/>
            </a:r>
            <a:br>
              <a:rPr lang="hu-HU" altLang="hu-HU" sz="4800" b="1">
                <a:solidFill>
                  <a:srgbClr val="A50021"/>
                </a:solidFill>
              </a:rPr>
            </a:br>
            <a:r>
              <a:rPr lang="hu-HU" altLang="hu-HU" sz="4800" b="1">
                <a:solidFill>
                  <a:srgbClr val="A50021"/>
                </a:solidFill>
              </a:rPr>
              <a:t>CARBON NANOSTRUCTURES</a:t>
            </a:r>
            <a:r>
              <a:rPr lang="hu-HU" altLang="hu-HU" sz="5400" b="1">
                <a:solidFill>
                  <a:srgbClr val="A50021"/>
                </a:solidFill>
              </a:rPr>
              <a:t/>
            </a:r>
            <a:br>
              <a:rPr lang="hu-HU" altLang="hu-HU" sz="5400" b="1">
                <a:solidFill>
                  <a:srgbClr val="A50021"/>
                </a:solidFill>
              </a:rPr>
            </a:br>
            <a:r>
              <a:rPr lang="hu-HU" altLang="hu-HU" sz="3200" b="1">
                <a:solidFill>
                  <a:srgbClr val="A50021"/>
                </a:solidFill>
              </a:rPr>
              <a:t>(FULLERENES, CARBON NANOTUBES, GRAPHENE)</a:t>
            </a:r>
            <a:endParaRPr lang="hu-HU" altLang="hu-HU" sz="3200"/>
          </a:p>
        </p:txBody>
      </p:sp>
      <p:sp>
        <p:nvSpPr>
          <p:cNvPr id="14339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r>
              <a:rPr lang="hu-HU" altLang="hu-HU" sz="2400" dirty="0" err="1"/>
              <a:t>lecture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for</a:t>
            </a:r>
            <a:r>
              <a:rPr lang="hu-HU" altLang="hu-HU" sz="2400" dirty="0"/>
              <a:t> </a:t>
            </a:r>
            <a:r>
              <a:rPr lang="hu-HU" altLang="hu-HU" sz="2400" dirty="0" err="1"/>
              <a:t>physics</a:t>
            </a:r>
            <a:r>
              <a:rPr lang="hu-HU" altLang="hu-HU" sz="2400" dirty="0"/>
              <a:t> and </a:t>
            </a:r>
            <a:r>
              <a:rPr lang="hu-HU" altLang="hu-HU" sz="2400" dirty="0" err="1"/>
              <a:t>chemistry</a:t>
            </a:r>
            <a:r>
              <a:rPr lang="hu-HU" altLang="hu-HU" sz="2400" dirty="0"/>
              <a:t> </a:t>
            </a:r>
            <a:r>
              <a:rPr lang="hu-HU" altLang="hu-HU" sz="2400" dirty="0" err="1"/>
              <a:t>students</a:t>
            </a:r>
            <a:endParaRPr lang="hu-HU" altLang="hu-HU" sz="2400" dirty="0"/>
          </a:p>
          <a:p>
            <a:r>
              <a:rPr lang="hu-HU" altLang="hu-HU" sz="2400" dirty="0"/>
              <a:t>(2019. </a:t>
            </a:r>
            <a:r>
              <a:rPr lang="hu-HU" altLang="hu-HU" sz="2400" dirty="0" err="1"/>
              <a:t>summer</a:t>
            </a:r>
            <a:r>
              <a:rPr lang="hu-HU" altLang="hu-HU" sz="2400" dirty="0"/>
              <a:t> </a:t>
            </a:r>
            <a:r>
              <a:rPr lang="hu-HU" altLang="hu-HU" sz="2400" dirty="0" err="1"/>
              <a:t>semester</a:t>
            </a:r>
            <a:r>
              <a:rPr lang="hu-HU" altLang="hu-HU" sz="2400" dirty="0"/>
              <a:t> – </a:t>
            </a:r>
            <a:r>
              <a:rPr lang="hu-HU" altLang="hu-HU" sz="2400" dirty="0" smtClean="0"/>
              <a:t>25. </a:t>
            </a:r>
            <a:r>
              <a:rPr lang="hu-HU" altLang="hu-HU" sz="2400" dirty="0" err="1"/>
              <a:t>March</a:t>
            </a:r>
            <a:r>
              <a:rPr lang="hu-HU" altLang="hu-HU" sz="2400" dirty="0"/>
              <a:t>)</a:t>
            </a:r>
          </a:p>
          <a:p>
            <a:endParaRPr lang="hu-HU" altLang="hu-HU" sz="2400" dirty="0"/>
          </a:p>
          <a:p>
            <a:r>
              <a:rPr lang="hu-HU" altLang="hu-HU" sz="2400" b="1" dirty="0"/>
              <a:t>Prof. Jenő Kürti</a:t>
            </a:r>
            <a:endParaRPr lang="hu-HU" altLang="hu-HU" sz="2400" dirty="0"/>
          </a:p>
          <a:p>
            <a:r>
              <a:rPr lang="hu-HU" altLang="hu-HU" sz="2400" dirty="0"/>
              <a:t>ELTE </a:t>
            </a:r>
            <a:r>
              <a:rPr lang="hu-HU" altLang="hu-HU" sz="2400" dirty="0" err="1"/>
              <a:t>Department</a:t>
            </a:r>
            <a:r>
              <a:rPr lang="hu-HU" altLang="hu-HU" sz="2400" dirty="0"/>
              <a:t> of </a:t>
            </a:r>
            <a:r>
              <a:rPr lang="hu-HU" altLang="hu-HU" sz="2400" dirty="0" err="1"/>
              <a:t>Biological</a:t>
            </a:r>
            <a:r>
              <a:rPr lang="hu-HU" altLang="hu-HU" sz="2400" dirty="0"/>
              <a:t> </a:t>
            </a:r>
            <a:r>
              <a:rPr lang="hu-HU" altLang="hu-HU" sz="2400" dirty="0" err="1"/>
              <a:t>Physics</a:t>
            </a:r>
            <a:endParaRPr lang="hu-HU" altLang="hu-HU" sz="2400" dirty="0"/>
          </a:p>
          <a:p>
            <a:endParaRPr lang="hu-HU" altLang="hu-HU" sz="2400" dirty="0"/>
          </a:p>
          <a:p>
            <a:r>
              <a:rPr lang="hu-HU" altLang="hu-HU" sz="1600" dirty="0"/>
              <a:t>e-mail: kurti@virag.elte.hu		</a:t>
            </a:r>
            <a:r>
              <a:rPr lang="hu-HU" altLang="hu-HU" sz="1600" dirty="0" err="1"/>
              <a:t>www</a:t>
            </a:r>
            <a:r>
              <a:rPr lang="hu-HU" altLang="hu-HU" sz="1600" dirty="0"/>
              <a:t>: regivirag.elte.hu/</a:t>
            </a:r>
            <a:r>
              <a:rPr lang="hu-HU" altLang="hu-HU" sz="1600" dirty="0" err="1"/>
              <a:t>kurti</a:t>
            </a:r>
            <a:endParaRPr lang="hu-HU" alt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can 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8856663" cy="690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708400" y="21336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 = 120</a:t>
            </a:r>
          </a:p>
        </p:txBody>
      </p:sp>
    </p:spTree>
    <p:extLst>
      <p:ext uri="{BB962C8B-B14F-4D97-AF65-F5344CB8AC3E}">
        <p14:creationId xmlns:p14="http://schemas.microsoft.com/office/powerpoint/2010/main" val="42849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33</Words>
  <Application>Microsoft Office PowerPoint</Application>
  <PresentationFormat>Diavetítés a képernyőre (4:3 oldalarány)</PresentationFormat>
  <Paragraphs>11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5" baseType="lpstr">
      <vt:lpstr>Times New Roman</vt:lpstr>
      <vt:lpstr>Alapértelmezett terv</vt:lpstr>
      <vt:lpstr>6_Alapértelmezett terv</vt:lpstr>
      <vt:lpstr> CARBON NANOSTRUCTURES (FULLERENES, CARBON NANOTUBES, GRAPHENE)</vt:lpstr>
      <vt:lpstr>PowerPoint-bemutató</vt:lpstr>
    </vt:vector>
  </TitlesOfParts>
  <Company>ELTE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SZÉN NANOCSÖVEK</dc:title>
  <dc:creator>Kürti Jenő</dc:creator>
  <cp:lastModifiedBy>Kürti Jenő</cp:lastModifiedBy>
  <cp:revision>191</cp:revision>
  <dcterms:created xsi:type="dcterms:W3CDTF">2002-03-15T16:04:38Z</dcterms:created>
  <dcterms:modified xsi:type="dcterms:W3CDTF">2019-03-25T12:46:37Z</dcterms:modified>
</cp:coreProperties>
</file>