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363" r:id="rId2"/>
    <p:sldMasterId id="2147484399" r:id="rId3"/>
    <p:sldMasterId id="2147484411" r:id="rId4"/>
  </p:sldMasterIdLst>
  <p:notesMasterIdLst>
    <p:notesMasterId r:id="rId21"/>
  </p:notesMasterIdLst>
  <p:sldIdLst>
    <p:sldId id="461" r:id="rId5"/>
    <p:sldId id="487" r:id="rId6"/>
    <p:sldId id="488" r:id="rId7"/>
    <p:sldId id="489" r:id="rId8"/>
    <p:sldId id="490" r:id="rId9"/>
    <p:sldId id="491" r:id="rId10"/>
    <p:sldId id="492" r:id="rId11"/>
    <p:sldId id="493" r:id="rId12"/>
    <p:sldId id="494" r:id="rId13"/>
    <p:sldId id="495" r:id="rId14"/>
    <p:sldId id="496" r:id="rId15"/>
    <p:sldId id="497" r:id="rId16"/>
    <p:sldId id="498" r:id="rId17"/>
    <p:sldId id="499" r:id="rId18"/>
    <p:sldId id="500" r:id="rId19"/>
    <p:sldId id="501" r:id="rId20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ő" initials="K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00"/>
    <a:srgbClr val="993300"/>
    <a:srgbClr val="00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2" autoAdjust="0"/>
    <p:restoredTop sz="94667" autoAdjust="0"/>
  </p:normalViewPr>
  <p:slideViewPr>
    <p:cSldViewPr>
      <p:cViewPr varScale="1">
        <p:scale>
          <a:sx n="83" d="100"/>
          <a:sy n="83" d="100"/>
        </p:scale>
        <p:origin x="14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08-03-12T15:07:47.434" idx="2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 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F7BDE69-FC34-4105-A228-6DF90642969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EBD120-9837-4D36-A535-97C2049A6885}" type="slidenum">
              <a:rPr kumimoji="0" lang="hu-HU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E6D904-AA83-4110-949F-524DED3D57CD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42009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D91EB7-804D-47FA-829A-FF39AA685E09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71148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A0C40B-FE69-45E6-B7C5-346DE7BF978B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35977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E6F5D1-250B-4634-A0AF-5E42266C855F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1738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E87B58-77EE-48CA-8D99-B833BE4685CC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78729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CE8D06-B7C9-48D4-89B7-96938C2C352A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75927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0A6515-7CF9-4FE8-BBD3-0A0E97B931F8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57115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982E4D-F903-4E26-B5F0-AE8007914EFC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95373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8DA94E-DB8D-4BA4-A837-59ABAE5D26FF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25405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04A799-861D-4384-8D11-68D3D32A2263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24697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50AF7B-238A-4CCC-8C62-2D1958DD6B8C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07756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170253-4000-47BA-9D0C-8BA0BFE341BB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75867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436F1-5FDD-49E0-8D7C-F5A683D056BC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67563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81275E-95E5-445A-8F63-EEA8AAA96A01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18190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965BB-51A5-4BAC-A28B-78107E029DF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8991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226CE-ABFE-4D34-AF9D-BF6C0316FAE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0746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B139E-73B4-4FCB-B4A2-CD85D9B9620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47127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CCB2E8-BA2B-4CB7-BEDA-7FB0FBD22C5E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892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0E01A6-EF9A-4E7D-BCB5-45D9F4DBA0F8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321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FE019A-31A2-4841-BC80-74138BD912F6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555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6035F-0D84-4A87-97D5-5C8C2EF1FC60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130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AFE114-8988-475D-A6F3-F62F0B223785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35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B2AA6E-7686-4326-ADED-7B7B4951E3A8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612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76B54C-D66A-4BBC-96FA-842205DD7BAB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497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8729A4-3E7A-4D85-A247-6B3A9C41C584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37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3163F-BAE9-443E-A745-4CE122B9F28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10997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1F1A02-8FAD-48BD-935B-3EC77F0FEAD4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402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7E6CA5-843C-42EC-9004-288CFC0A01A1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184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C9FC45-41E0-4762-BD58-81BD80EA7DC2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2957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E835B6-309A-44D1-8035-8E418E03C1DB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800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81FF9E-0499-4559-AAE2-DB43E64BD49F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963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3711B0-603F-4B8A-8744-A20B8AB56BC6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545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86D6DB-3DDF-4B31-885A-28BEB267F064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4598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B4B9B-27A7-4C92-84CA-6BAD0E5EE50F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921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49688E-00A8-4DE4-AF1F-3DD57B6FEB12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304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D82CF-897A-45F0-9F8E-001C9977F03B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571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07A95-1469-43CB-BCCF-42F479653BF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959003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308CFE-EE77-4DB1-B396-9DFEE7BF0922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140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FF349-EDCC-4E5A-9A79-CEA9D5AEE03D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186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5C22C0-F4A9-41E2-AD51-4FD4D0B42F71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852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BBA671-10A6-4528-BD3F-258099D6845E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7319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3AF507-B38E-4766-8F39-52A708BDC831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8811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5E951D-447F-43E2-A677-9E67BBB2A177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9657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D014E6-F1E7-471D-AE5E-B38EE6E8CD74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9268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5149C7-1C19-4A50-A1FB-97F048CF8B79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0144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30A3A-D3F6-4B36-A56A-288624CE236C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2351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BA822D-A65E-486F-970F-D37663194BEF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245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9D17F-156C-4876-ABEC-6331BEC361F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420256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F48AEC-7AF7-46D8-8C8B-567442A34832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5637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3E14B3-8162-4291-9D54-1F4511BF029A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8125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1D280A-7C42-487B-A079-7B0334439F30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9971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1A8120-2BA5-496E-9F35-28062B62DA61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1231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0717E8-F959-445D-8F76-E2E1B679997D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97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DFD0F-35B3-491D-AFB1-0BD717C59F7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9773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EDE50-722E-434A-BA82-61B884E11F1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2318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4D2C3-3394-4B45-B386-3661D001CAF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7174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7B2AC-7C70-4F48-AFA9-32C9049BE12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42729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07837-CA52-49CF-BB41-42ACE91B4C9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8259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1854BBF-FC9B-43EC-8D4F-DBAA01183CA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E6A97B-5493-44BC-A6AD-65F9D20CE4E5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89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48C0C4-FA99-4F13-9604-6D05D7E999C6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72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Mintacím szerkesztése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Mintaszöveg szerkesztése </a:t>
            </a:r>
          </a:p>
          <a:p>
            <a:pPr lvl="1"/>
            <a:r>
              <a:rPr lang="en-US" altLang="hu-HU"/>
              <a:t>Második szint</a:t>
            </a:r>
          </a:p>
          <a:p>
            <a:pPr lvl="2"/>
            <a:r>
              <a:rPr lang="en-US" altLang="hu-HU"/>
              <a:t>Harmadik szint</a:t>
            </a:r>
          </a:p>
          <a:p>
            <a:pPr lvl="3"/>
            <a:r>
              <a:rPr lang="en-US" altLang="hu-HU"/>
              <a:t>Negyedik szint</a:t>
            </a:r>
          </a:p>
          <a:p>
            <a:pPr lvl="4"/>
            <a:r>
              <a:rPr lang="en-US" altLang="hu-HU"/>
              <a:t>Ötödik szint</a:t>
            </a:r>
          </a:p>
        </p:txBody>
      </p:sp>
      <p:sp>
        <p:nvSpPr>
          <p:cNvPr id="417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7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7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08D1C9-E3A8-4FDC-972C-8699210AF3C1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85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0" y="914400"/>
            <a:ext cx="9144000" cy="1143000"/>
          </a:xfrm>
        </p:spPr>
        <p:txBody>
          <a:bodyPr/>
          <a:lstStyle/>
          <a:p>
            <a:r>
              <a:rPr lang="hu-HU" altLang="hu-HU" sz="4800" b="1">
                <a:solidFill>
                  <a:srgbClr val="A50021"/>
                </a:solidFill>
              </a:rPr>
              <a:t/>
            </a:r>
            <a:br>
              <a:rPr lang="hu-HU" altLang="hu-HU" sz="4800" b="1">
                <a:solidFill>
                  <a:srgbClr val="A50021"/>
                </a:solidFill>
              </a:rPr>
            </a:br>
            <a:r>
              <a:rPr lang="hu-HU" altLang="hu-HU" sz="4800" b="1">
                <a:solidFill>
                  <a:srgbClr val="A50021"/>
                </a:solidFill>
              </a:rPr>
              <a:t>CARBON NANOSTRUCTURES</a:t>
            </a:r>
            <a:r>
              <a:rPr lang="hu-HU" altLang="hu-HU" sz="5400" b="1">
                <a:solidFill>
                  <a:srgbClr val="A50021"/>
                </a:solidFill>
              </a:rPr>
              <a:t/>
            </a:r>
            <a:br>
              <a:rPr lang="hu-HU" altLang="hu-HU" sz="5400" b="1">
                <a:solidFill>
                  <a:srgbClr val="A50021"/>
                </a:solidFill>
              </a:rPr>
            </a:br>
            <a:r>
              <a:rPr lang="hu-HU" altLang="hu-HU" sz="3200" b="1">
                <a:solidFill>
                  <a:srgbClr val="A50021"/>
                </a:solidFill>
              </a:rPr>
              <a:t>(FULLERENES, CARBON NANOTUBES, GRAPHENE)</a:t>
            </a:r>
            <a:endParaRPr lang="hu-HU" altLang="hu-HU" sz="3200"/>
          </a:p>
        </p:txBody>
      </p:sp>
      <p:sp>
        <p:nvSpPr>
          <p:cNvPr id="14339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429000"/>
            <a:ext cx="6400800" cy="1752600"/>
          </a:xfrm>
        </p:spPr>
        <p:txBody>
          <a:bodyPr/>
          <a:lstStyle/>
          <a:p>
            <a:r>
              <a:rPr lang="hu-HU" altLang="hu-HU" sz="2400" dirty="0" err="1"/>
              <a:t>lecture</a:t>
            </a:r>
            <a:r>
              <a:rPr lang="hu-HU" altLang="hu-HU" sz="2400" dirty="0"/>
              <a:t> </a:t>
            </a:r>
            <a:r>
              <a:rPr lang="hu-HU" altLang="hu-HU" sz="2400" dirty="0" err="1"/>
              <a:t>for</a:t>
            </a:r>
            <a:r>
              <a:rPr lang="hu-HU" altLang="hu-HU" sz="2400" dirty="0"/>
              <a:t> </a:t>
            </a:r>
            <a:r>
              <a:rPr lang="hu-HU" altLang="hu-HU" sz="2400" dirty="0" err="1"/>
              <a:t>physics</a:t>
            </a:r>
            <a:r>
              <a:rPr lang="hu-HU" altLang="hu-HU" sz="2400" dirty="0"/>
              <a:t> and </a:t>
            </a:r>
            <a:r>
              <a:rPr lang="hu-HU" altLang="hu-HU" sz="2400" dirty="0" err="1"/>
              <a:t>chemistry</a:t>
            </a:r>
            <a:r>
              <a:rPr lang="hu-HU" altLang="hu-HU" sz="2400" dirty="0"/>
              <a:t> </a:t>
            </a:r>
            <a:r>
              <a:rPr lang="hu-HU" altLang="hu-HU" sz="2400" dirty="0" err="1"/>
              <a:t>students</a:t>
            </a:r>
            <a:endParaRPr lang="hu-HU" altLang="hu-HU" sz="2400" dirty="0"/>
          </a:p>
          <a:p>
            <a:r>
              <a:rPr lang="hu-HU" altLang="hu-HU" sz="2400" dirty="0"/>
              <a:t>(2019. </a:t>
            </a:r>
            <a:r>
              <a:rPr lang="hu-HU" altLang="hu-HU" sz="2400" dirty="0" err="1"/>
              <a:t>summer</a:t>
            </a:r>
            <a:r>
              <a:rPr lang="hu-HU" altLang="hu-HU" sz="2400" dirty="0"/>
              <a:t> </a:t>
            </a:r>
            <a:r>
              <a:rPr lang="hu-HU" altLang="hu-HU" sz="2400" dirty="0" err="1"/>
              <a:t>semester</a:t>
            </a:r>
            <a:r>
              <a:rPr lang="hu-HU" altLang="hu-HU" sz="2400" dirty="0"/>
              <a:t> – </a:t>
            </a:r>
            <a:r>
              <a:rPr lang="hu-HU" altLang="hu-HU" sz="2400" dirty="0" smtClean="0"/>
              <a:t>08. </a:t>
            </a:r>
            <a:r>
              <a:rPr lang="hu-HU" altLang="hu-HU" sz="2400" dirty="0" err="1" smtClean="0"/>
              <a:t>April</a:t>
            </a:r>
            <a:r>
              <a:rPr lang="hu-HU" altLang="hu-HU" sz="2400" dirty="0" smtClean="0"/>
              <a:t>)</a:t>
            </a:r>
            <a:endParaRPr lang="hu-HU" altLang="hu-HU" sz="2400" dirty="0"/>
          </a:p>
          <a:p>
            <a:endParaRPr lang="hu-HU" altLang="hu-HU" sz="2400" dirty="0"/>
          </a:p>
          <a:p>
            <a:r>
              <a:rPr lang="hu-HU" altLang="hu-HU" sz="2400" b="1" dirty="0"/>
              <a:t>Prof. Jenő Kürti</a:t>
            </a:r>
            <a:endParaRPr lang="hu-HU" altLang="hu-HU" sz="2400" dirty="0"/>
          </a:p>
          <a:p>
            <a:r>
              <a:rPr lang="hu-HU" altLang="hu-HU" sz="2400" dirty="0"/>
              <a:t>ELTE </a:t>
            </a:r>
            <a:r>
              <a:rPr lang="hu-HU" altLang="hu-HU" sz="2400" dirty="0" err="1"/>
              <a:t>Department</a:t>
            </a:r>
            <a:r>
              <a:rPr lang="hu-HU" altLang="hu-HU" sz="2400" dirty="0"/>
              <a:t> of </a:t>
            </a:r>
            <a:r>
              <a:rPr lang="hu-HU" altLang="hu-HU" sz="2400" dirty="0" err="1"/>
              <a:t>Biological</a:t>
            </a:r>
            <a:r>
              <a:rPr lang="hu-HU" altLang="hu-HU" sz="2400" dirty="0"/>
              <a:t> </a:t>
            </a:r>
            <a:r>
              <a:rPr lang="hu-HU" altLang="hu-HU" sz="2400" dirty="0" err="1"/>
              <a:t>Physics</a:t>
            </a:r>
            <a:endParaRPr lang="hu-HU" altLang="hu-HU" sz="2400" dirty="0"/>
          </a:p>
          <a:p>
            <a:endParaRPr lang="hu-HU" altLang="hu-HU" sz="2400" dirty="0"/>
          </a:p>
          <a:p>
            <a:r>
              <a:rPr lang="hu-HU" altLang="hu-HU" sz="1600" dirty="0"/>
              <a:t>e-mail: kurti@virag.elte.hu		</a:t>
            </a:r>
            <a:r>
              <a:rPr lang="hu-HU" altLang="hu-HU" sz="1600" dirty="0" err="1"/>
              <a:t>www</a:t>
            </a:r>
            <a:r>
              <a:rPr lang="hu-HU" altLang="hu-HU" sz="1600" dirty="0"/>
              <a:t>: regivirag.elte.hu/</a:t>
            </a:r>
            <a:r>
              <a:rPr lang="hu-HU" altLang="hu-HU" sz="1600" dirty="0" err="1"/>
              <a:t>kurti</a:t>
            </a:r>
            <a:endParaRPr lang="hu-HU" alt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68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c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7632701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70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can 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-1179513"/>
            <a:ext cx="6729413" cy="921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1938"/>
            <a:ext cx="56356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08275"/>
            <a:ext cx="657225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110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33388"/>
            <a:ext cx="2160588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2555875" y="620713"/>
            <a:ext cx="144463" cy="144462"/>
          </a:xfrm>
          <a:prstGeom prst="ellipse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2752725" y="260350"/>
            <a:ext cx="144463" cy="144463"/>
          </a:xfrm>
          <a:prstGeom prst="ellipse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3059113" y="1412875"/>
            <a:ext cx="144462" cy="144463"/>
          </a:xfrm>
          <a:prstGeom prst="ellipse">
            <a:avLst/>
          </a:pr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3995738" y="1700213"/>
            <a:ext cx="144462" cy="144462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5219700" y="620713"/>
            <a:ext cx="1512888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4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215 nm (5.8 eV)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4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270 nm (4.6 eV)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400" b="0" i="0" u="none" strike="noStrike" kern="1200" cap="none" spc="0" normalizeH="0" baseline="0" noProof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335 nm (3.7 eV)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4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440 nm – 640 nm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4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(2.8 eV – 1.9 eV)</a:t>
            </a:r>
          </a:p>
        </p:txBody>
      </p:sp>
      <p:pic>
        <p:nvPicPr>
          <p:cNvPr id="15371" name="Picture 11" descr="C:\Users\Jenő\Documents\WORK\ÚJ\OKTATÁS\ELŐADÁSOK\FULLERÉNEK_NANOCSÖVEK\FULLERENEK_2008\079a1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5643563"/>
            <a:ext cx="242887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89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can 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258888"/>
            <a:ext cx="687705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4356100" y="908050"/>
            <a:ext cx="144463" cy="144463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08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roba 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0"/>
            <a:ext cx="5788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10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roba 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5" y="0"/>
            <a:ext cx="3078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10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roba 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15875"/>
            <a:ext cx="6632575" cy="946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4714875" y="4005263"/>
            <a:ext cx="144463" cy="144462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5580063" y="2708275"/>
            <a:ext cx="144462" cy="144463"/>
          </a:xfrm>
          <a:prstGeom prst="ellipse">
            <a:avLst/>
          </a:pr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6515100" y="1844675"/>
            <a:ext cx="144463" cy="144463"/>
          </a:xfrm>
          <a:prstGeom prst="ellipse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7164388" y="2205038"/>
            <a:ext cx="144462" cy="144462"/>
          </a:xfrm>
          <a:prstGeom prst="ellipse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15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can 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8856663" cy="690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708400" y="2133600"/>
            <a:ext cx="187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 = 120</a:t>
            </a:r>
          </a:p>
        </p:txBody>
      </p:sp>
    </p:spTree>
    <p:extLst>
      <p:ext uri="{BB962C8B-B14F-4D97-AF65-F5344CB8AC3E}">
        <p14:creationId xmlns:p14="http://schemas.microsoft.com/office/powerpoint/2010/main" val="428492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can 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-26988"/>
            <a:ext cx="47498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37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c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327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95288" y="1341438"/>
            <a:ext cx="172878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5508" name="Rectangle 4"/>
          <p:cNvSpPr>
            <a:spLocks noChangeArrowheads="1"/>
          </p:cNvSpPr>
          <p:nvPr/>
        </p:nvSpPr>
        <p:spPr bwMode="auto">
          <a:xfrm>
            <a:off x="3571875" y="500063"/>
            <a:ext cx="4176713" cy="4608512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700338" y="3789363"/>
            <a:ext cx="86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HOMO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700338" y="2133600"/>
            <a:ext cx="86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LUMO</a:t>
            </a:r>
          </a:p>
        </p:txBody>
      </p:sp>
    </p:spTree>
    <p:extLst>
      <p:ext uri="{BB962C8B-B14F-4D97-AF65-F5344CB8AC3E}">
        <p14:creationId xmlns:p14="http://schemas.microsoft.com/office/powerpoint/2010/main" val="389949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3500438"/>
            <a:ext cx="5643562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49238"/>
            <a:ext cx="572452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Szövegdoboz 4"/>
          <p:cNvSpPr txBox="1">
            <a:spLocks noChangeArrowheads="1"/>
          </p:cNvSpPr>
          <p:nvPr/>
        </p:nvSpPr>
        <p:spPr bwMode="auto">
          <a:xfrm>
            <a:off x="0" y="6611938"/>
            <a:ext cx="37861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Sólyom Jenő: A modern szilárdtestfizika alapjai I.</a:t>
            </a:r>
          </a:p>
        </p:txBody>
      </p:sp>
    </p:spTree>
    <p:extLst>
      <p:ext uri="{BB962C8B-B14F-4D97-AF65-F5344CB8AC3E}">
        <p14:creationId xmlns:p14="http://schemas.microsoft.com/office/powerpoint/2010/main" val="307131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33413"/>
            <a:ext cx="8315325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90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1844675"/>
            <a:ext cx="91440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SUPPLEMENT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(rehybridization)</a:t>
            </a:r>
          </a:p>
        </p:txBody>
      </p:sp>
    </p:spTree>
    <p:extLst>
      <p:ext uri="{BB962C8B-B14F-4D97-AF65-F5344CB8AC3E}">
        <p14:creationId xmlns:p14="http://schemas.microsoft.com/office/powerpoint/2010/main" val="62062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addo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28800"/>
            <a:ext cx="4325938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447800" y="457200"/>
            <a:ext cx="739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pyramidalization 	or	 </a:t>
            </a:r>
            <a:r>
              <a:rPr kumimoji="0" lang="en-US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s-p  </a:t>
            </a:r>
            <a:r>
              <a:rPr kumimoji="0" lang="en-US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rehybridization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43000" y="3733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sp</a:t>
            </a:r>
            <a:r>
              <a:rPr kumimoji="0" lang="en-US" altLang="hu-HU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en-US" alt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239000" y="3733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sp</a:t>
            </a:r>
            <a:r>
              <a:rPr kumimoji="0" lang="en-US" altLang="hu-HU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057400" y="5943600"/>
            <a:ext cx="647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S.Niyogi et al., Acc. Chem. Res. 35, 1105 (2002)</a:t>
            </a:r>
          </a:p>
        </p:txBody>
      </p:sp>
      <p:sp>
        <p:nvSpPr>
          <p:cNvPr id="418823" name="Text Box 7"/>
          <p:cNvSpPr txBox="1">
            <a:spLocks noChangeArrowheads="1"/>
          </p:cNvSpPr>
          <p:nvPr/>
        </p:nvSpPr>
        <p:spPr bwMode="auto">
          <a:xfrm>
            <a:off x="320675" y="5013325"/>
            <a:ext cx="1446213" cy="7620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</a:t>
            </a:r>
            <a:r>
              <a:rPr kumimoji="0" lang="en-US" altLang="hu-HU" sz="20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60</a:t>
            </a:r>
            <a:r>
              <a:rPr kumimoji="0" lang="en-US" altLang="hu-HU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11.6°</a:t>
            </a:r>
            <a:r>
              <a:rPr kumimoji="0" lang="hu-HU" altLang="hu-HU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sp</a:t>
            </a:r>
            <a:r>
              <a:rPr kumimoji="0" lang="hu-HU" altLang="hu-HU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2.3…</a:t>
            </a:r>
            <a:endParaRPr kumimoji="0" lang="en-US" altLang="hu-HU" sz="24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31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can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-963613"/>
            <a:ext cx="7704138" cy="511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Scan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003675"/>
            <a:ext cx="72120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411413" y="1844675"/>
            <a:ext cx="865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362575" y="2540000"/>
            <a:ext cx="86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362575" y="1125538"/>
            <a:ext cx="86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7589838" y="3819525"/>
            <a:ext cx="1446212" cy="7620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</a:t>
            </a:r>
            <a:r>
              <a:rPr kumimoji="0" lang="en-US" altLang="hu-HU" sz="20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60</a:t>
            </a:r>
            <a:r>
              <a:rPr kumimoji="0" lang="en-US" altLang="hu-HU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11.6°</a:t>
            </a:r>
            <a:r>
              <a:rPr kumimoji="0" lang="hu-HU" altLang="hu-HU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sp</a:t>
            </a:r>
            <a:r>
              <a:rPr kumimoji="0" lang="hu-HU" altLang="hu-HU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2.3…</a:t>
            </a:r>
            <a:endParaRPr kumimoji="0" lang="en-US" altLang="hu-HU" sz="24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320" name="AutoShape 8"/>
          <p:cNvSpPr>
            <a:spLocks/>
          </p:cNvSpPr>
          <p:nvPr/>
        </p:nvSpPr>
        <p:spPr bwMode="auto">
          <a:xfrm>
            <a:off x="7885113" y="5445125"/>
            <a:ext cx="71437" cy="649288"/>
          </a:xfrm>
          <a:prstGeom prst="rightBrace">
            <a:avLst>
              <a:gd name="adj1" fmla="val 75741"/>
              <a:gd name="adj2" fmla="val 50000"/>
            </a:avLst>
          </a:pr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7956550" y="5492750"/>
            <a:ext cx="70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sp</a:t>
            </a:r>
            <a:r>
              <a:rPr kumimoji="0" lang="hu-HU" altLang="hu-HU" sz="2400" b="0" i="0" u="none" strike="noStrike" kern="1200" cap="none" spc="0" normalizeH="0" baseline="3000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2.3</a:t>
            </a:r>
          </a:p>
        </p:txBody>
      </p:sp>
      <p:sp>
        <p:nvSpPr>
          <p:cNvPr id="13322" name="Szövegdoboz 9"/>
          <p:cNvSpPr txBox="1">
            <a:spLocks noChangeArrowheads="1"/>
          </p:cNvSpPr>
          <p:nvPr/>
        </p:nvSpPr>
        <p:spPr bwMode="auto">
          <a:xfrm>
            <a:off x="285750" y="6596063"/>
            <a:ext cx="88582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Surján Péter: A fullerének elektronszerkezete; A kémiai legújabb eredményei 81, 1996</a:t>
            </a:r>
          </a:p>
        </p:txBody>
      </p:sp>
    </p:spTree>
    <p:extLst>
      <p:ext uri="{BB962C8B-B14F-4D97-AF65-F5344CB8AC3E}">
        <p14:creationId xmlns:p14="http://schemas.microsoft.com/office/powerpoint/2010/main" val="153159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Alapértelmezett terv">
  <a:themeElements>
    <a:clrScheme name="1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</TotalTime>
  <Words>142</Words>
  <Application>Microsoft Office PowerPoint</Application>
  <PresentationFormat>Diavetítés a képernyőre (4:3 oldalarány)</PresentationFormat>
  <Paragraphs>48</Paragraphs>
  <Slides>16</Slides>
  <Notes>15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4</vt:i4>
      </vt:variant>
      <vt:variant>
        <vt:lpstr>Diacímek</vt:lpstr>
      </vt:variant>
      <vt:variant>
        <vt:i4>16</vt:i4>
      </vt:variant>
    </vt:vector>
  </HeadingPairs>
  <TitlesOfParts>
    <vt:vector size="22" baseType="lpstr">
      <vt:lpstr>Symbol</vt:lpstr>
      <vt:lpstr>Times New Roman</vt:lpstr>
      <vt:lpstr>Alapértelmezett terv</vt:lpstr>
      <vt:lpstr>6_Alapértelmezett terv</vt:lpstr>
      <vt:lpstr>8_Alapértelmezett terv</vt:lpstr>
      <vt:lpstr>5_Alapértelmezett terv</vt:lpstr>
      <vt:lpstr> CARBON NANOSTRUCTURES (FULLERENES, CARBON NANOTUBES, GRAPHENE)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ELTE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SZÉN NANOCSÖVEK</dc:title>
  <dc:creator>Kürti Jenő</dc:creator>
  <cp:lastModifiedBy>Kürti Jenő</cp:lastModifiedBy>
  <cp:revision>194</cp:revision>
  <dcterms:created xsi:type="dcterms:W3CDTF">2002-03-15T16:04:38Z</dcterms:created>
  <dcterms:modified xsi:type="dcterms:W3CDTF">2019-04-12T13:16:41Z</dcterms:modified>
</cp:coreProperties>
</file>