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363" r:id="rId2"/>
    <p:sldMasterId id="2147484399" r:id="rId3"/>
  </p:sldMasterIdLst>
  <p:notesMasterIdLst>
    <p:notesMasterId r:id="rId15"/>
  </p:notesMasterIdLst>
  <p:sldIdLst>
    <p:sldId id="461" r:id="rId4"/>
    <p:sldId id="501" r:id="rId5"/>
    <p:sldId id="502" r:id="rId6"/>
    <p:sldId id="503" r:id="rId7"/>
    <p:sldId id="504" r:id="rId8"/>
    <p:sldId id="505" r:id="rId9"/>
    <p:sldId id="506" r:id="rId10"/>
    <p:sldId id="514" r:id="rId11"/>
    <p:sldId id="515" r:id="rId12"/>
    <p:sldId id="516" r:id="rId13"/>
    <p:sldId id="517" r:id="rId14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ő" initials="K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67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5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7BDE69-FC34-4105-A228-6DF9064296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EBD120-9837-4D36-A535-97C2049A6885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9BD497-3CC5-4406-8508-93F9D49E65D9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7706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E8D06-B7C9-48D4-89B7-96938C2C352A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592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19285-E6BC-4643-8202-CC8D0D10EF83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174792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D0684A-0F8A-4552-B885-B74A99EC1319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3296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FA1BE-7C40-4C31-BD02-7F485EDD2F2D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2024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C6308C-BD29-4FBB-8BD9-C82D9EE3D1D2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849244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B354FD-4001-4EC1-8EBB-96EC869385B3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97928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8AB8DA-6B7B-47F2-ABB4-EFBACCA93FE2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904027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42DFB-B8C7-40CC-AEBB-FEB8719D9110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71461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65BB-51A5-4BAC-A28B-78107E029D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6CE-ABFE-4D34-AF9D-BF6C0316FA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746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139E-73B4-4FCB-B4A2-CD85D9B962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712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CCB2E8-BA2B-4CB7-BEDA-7FB0FBD22C5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89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E01A6-EF9A-4E7D-BCB5-45D9F4DBA0F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2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E019A-31A2-4841-BC80-74138BD912F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55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6035F-0D84-4A87-97D5-5C8C2EF1FC6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13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FE114-8988-475D-A6F3-F62F0B22378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3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2AA6E-7686-4326-ADED-7B7B4951E3A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612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76B54C-D66A-4BBC-96FA-842205DD7BA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497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8729A4-3E7A-4D85-A247-6B3A9C41C58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7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63F-BAE9-443E-A745-4CE122B9F2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99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1F1A02-8FAD-48BD-935B-3EC77F0FEAD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402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E6CA5-843C-42EC-9004-288CFC0A01A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18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C9FC45-41E0-4762-BD58-81BD80EA7DC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295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E835B6-309A-44D1-8035-8E418E03C1D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800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81FF9E-0499-4559-AAE2-DB43E64BD49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963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3711B0-603F-4B8A-8744-A20B8AB56BC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545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6D6DB-3DDF-4B31-885A-28BEB267F06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59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B4B9B-27A7-4C92-84CA-6BAD0E5EE50F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92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9688E-00A8-4DE4-AF1F-3DD57B6FEB1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304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D82CF-897A-45F0-9F8E-001C9977F03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571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A95-1469-43CB-BCCF-42F479653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900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08CFE-EE77-4DB1-B396-9DFEE7BF092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140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F349-EDCC-4E5A-9A79-CEA9D5AEE03D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18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5C22C0-F4A9-41E2-AD51-4FD4D0B42F7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85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BBA671-10A6-4528-BD3F-258099D6845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73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17F-156C-4876-ABEC-6331BEC36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02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FD0F-35B3-491D-AFB1-0BD717C59F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73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DE50-722E-434A-BA82-61B884E11F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318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D2C3-3394-4B45-B386-3661D001C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174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2AC-7C70-4F48-AFA9-32C9049BE1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72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7837-CA52-49CF-BB41-42ACE91B4C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25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854BBF-FC9B-43EC-8D4F-DBAA01183C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6A97B-5493-44BC-A6AD-65F9D20CE4E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89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8C0C4-FA99-4F13-9604-6D05D7E999C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72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altLang="hu-HU" sz="4800" b="1">
                <a:solidFill>
                  <a:srgbClr val="A50021"/>
                </a:solidFill>
              </a:rPr>
              <a:t/>
            </a:r>
            <a:br>
              <a:rPr lang="hu-HU" altLang="hu-HU" sz="4800" b="1">
                <a:solidFill>
                  <a:srgbClr val="A50021"/>
                </a:solidFill>
              </a:rPr>
            </a:br>
            <a:r>
              <a:rPr lang="hu-HU" altLang="hu-HU" sz="4800" b="1">
                <a:solidFill>
                  <a:srgbClr val="A50021"/>
                </a:solidFill>
              </a:rPr>
              <a:t>CARBON NANOSTRUCTURES</a:t>
            </a:r>
            <a:r>
              <a:rPr lang="hu-HU" altLang="hu-HU" sz="5400" b="1">
                <a:solidFill>
                  <a:srgbClr val="A50021"/>
                </a:solidFill>
              </a:rPr>
              <a:t/>
            </a:r>
            <a:br>
              <a:rPr lang="hu-HU" altLang="hu-HU" sz="5400" b="1">
                <a:solidFill>
                  <a:srgbClr val="A50021"/>
                </a:solidFill>
              </a:rPr>
            </a:br>
            <a:r>
              <a:rPr lang="hu-HU" altLang="hu-HU" sz="3200" b="1">
                <a:solidFill>
                  <a:srgbClr val="A50021"/>
                </a:solidFill>
              </a:rPr>
              <a:t>(FULLERENES, CARBON NANOTUBES, GRAPHENE)</a:t>
            </a:r>
            <a:endParaRPr lang="hu-HU" altLang="hu-HU" sz="3200"/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altLang="hu-HU" sz="2400" dirty="0" err="1"/>
              <a:t>lecture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for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r>
              <a:rPr lang="hu-HU" altLang="hu-HU" sz="2400" dirty="0"/>
              <a:t> and </a:t>
            </a:r>
            <a:r>
              <a:rPr lang="hu-HU" altLang="hu-HU" sz="2400" dirty="0" err="1"/>
              <a:t>chemistry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students</a:t>
            </a:r>
            <a:endParaRPr lang="hu-HU" altLang="hu-HU" sz="2400" dirty="0"/>
          </a:p>
          <a:p>
            <a:r>
              <a:rPr lang="hu-HU" altLang="hu-HU" sz="2400" dirty="0"/>
              <a:t>(2019. </a:t>
            </a:r>
            <a:r>
              <a:rPr lang="hu-HU" altLang="hu-HU" sz="2400" dirty="0" err="1"/>
              <a:t>summer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semester</a:t>
            </a:r>
            <a:r>
              <a:rPr lang="hu-HU" altLang="hu-HU" sz="2400" dirty="0"/>
              <a:t> – </a:t>
            </a:r>
            <a:r>
              <a:rPr lang="hu-HU" altLang="hu-HU" sz="2400" dirty="0" smtClean="0"/>
              <a:t>15. </a:t>
            </a:r>
            <a:r>
              <a:rPr lang="hu-HU" altLang="hu-HU" sz="2400" dirty="0" err="1" smtClean="0"/>
              <a:t>April</a:t>
            </a:r>
            <a:r>
              <a:rPr lang="hu-HU" altLang="hu-HU" sz="2400" dirty="0" smtClean="0"/>
              <a:t>)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2400" b="1" dirty="0"/>
              <a:t>Prof. Jenő Kürti</a:t>
            </a:r>
            <a:endParaRPr lang="hu-HU" altLang="hu-HU" sz="2400" dirty="0"/>
          </a:p>
          <a:p>
            <a:r>
              <a:rPr lang="hu-HU" altLang="hu-HU" sz="2400" dirty="0"/>
              <a:t>ELTE </a:t>
            </a:r>
            <a:r>
              <a:rPr lang="hu-HU" altLang="hu-HU" sz="2400" dirty="0" err="1"/>
              <a:t>Department</a:t>
            </a:r>
            <a:r>
              <a:rPr lang="hu-HU" altLang="hu-HU" sz="2400" dirty="0"/>
              <a:t> of </a:t>
            </a:r>
            <a:r>
              <a:rPr lang="hu-HU" altLang="hu-HU" sz="2400" dirty="0" err="1"/>
              <a:t>Biological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1600" dirty="0"/>
              <a:t>e-mail: kurti@virag.elte.hu		</a:t>
            </a:r>
            <a:r>
              <a:rPr lang="hu-HU" altLang="hu-HU" sz="1600" dirty="0" err="1"/>
              <a:t>www</a:t>
            </a:r>
            <a:r>
              <a:rPr lang="hu-HU" altLang="hu-HU" sz="1600" dirty="0"/>
              <a:t>: regivirag.elte.hu/</a:t>
            </a:r>
            <a:r>
              <a:rPr lang="hu-HU" altLang="hu-HU" sz="1600" dirty="0" err="1"/>
              <a:t>kurti</a:t>
            </a:r>
            <a:endParaRPr lang="hu-HU" alt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Szövegdoboz 2"/>
          <p:cNvSpPr txBox="1">
            <a:spLocks noChangeArrowheads="1"/>
          </p:cNvSpPr>
          <p:nvPr/>
        </p:nvSpPr>
        <p:spPr bwMode="auto">
          <a:xfrm>
            <a:off x="4143375" y="6072188"/>
            <a:ext cx="642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hu-HU" altLang="hu-H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3133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roba 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88"/>
            <a:ext cx="91440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Oval 3"/>
          <p:cNvSpPr>
            <a:spLocks noChangeArrowheads="1"/>
          </p:cNvSpPr>
          <p:nvPr/>
        </p:nvSpPr>
        <p:spPr bwMode="auto">
          <a:xfrm>
            <a:off x="5508625" y="4724400"/>
            <a:ext cx="144463" cy="144463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5795963" y="4005263"/>
            <a:ext cx="144462" cy="144462"/>
          </a:xfrm>
          <a:prstGeom prst="ellipse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6084888" y="3789363"/>
            <a:ext cx="144462" cy="144462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6372225" y="4149725"/>
            <a:ext cx="144463" cy="144463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0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oba 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5875"/>
            <a:ext cx="6632575" cy="946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4714875" y="4005263"/>
            <a:ext cx="144463" cy="144462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5580063" y="2708275"/>
            <a:ext cx="144462" cy="144463"/>
          </a:xfrm>
          <a:prstGeom prst="ellipse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6515100" y="1844675"/>
            <a:ext cx="144463" cy="144463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7164388" y="2205038"/>
            <a:ext cx="144462" cy="144462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SUPPLEMENT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(dielectric formalism in optics)</a:t>
            </a:r>
          </a:p>
        </p:txBody>
      </p:sp>
    </p:spTree>
    <p:extLst>
      <p:ext uri="{BB962C8B-B14F-4D97-AF65-F5344CB8AC3E}">
        <p14:creationId xmlns:p14="http://schemas.microsoft.com/office/powerpoint/2010/main" val="10132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-1588"/>
            <a:ext cx="511175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26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can 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0"/>
            <a:ext cx="4733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1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an 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4945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0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can 0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-100013"/>
            <a:ext cx="6359525" cy="845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0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can 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85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roba 0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0"/>
            <a:ext cx="46148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Oval 3"/>
          <p:cNvSpPr>
            <a:spLocks noChangeArrowheads="1"/>
          </p:cNvSpPr>
          <p:nvPr/>
        </p:nvSpPr>
        <p:spPr bwMode="auto">
          <a:xfrm>
            <a:off x="5724525" y="5084763"/>
            <a:ext cx="144463" cy="144462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5867400" y="4508500"/>
            <a:ext cx="144463" cy="144463"/>
          </a:xfrm>
          <a:prstGeom prst="ellipse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6156325" y="3860800"/>
            <a:ext cx="144463" cy="144463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6300788" y="4076700"/>
            <a:ext cx="144462" cy="144463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6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46</Words>
  <Application>Microsoft Office PowerPoint</Application>
  <PresentationFormat>Diavetítés a képernyőre (4:3 oldalarány)</PresentationFormat>
  <Paragraphs>21</Paragraphs>
  <Slides>11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Times New Roman</vt:lpstr>
      <vt:lpstr>Alapértelmezett terv</vt:lpstr>
      <vt:lpstr>6_Alapértelmezett terv</vt:lpstr>
      <vt:lpstr>8_Alapértelmezett terv</vt:lpstr>
      <vt:lpstr> CARBON NANOSTRUCTURES (FULLERENES, CARBON NANOTUBES, GRAPHENE)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Kürti Jenő</cp:lastModifiedBy>
  <cp:revision>198</cp:revision>
  <dcterms:created xsi:type="dcterms:W3CDTF">2002-03-15T16:04:38Z</dcterms:created>
  <dcterms:modified xsi:type="dcterms:W3CDTF">2019-04-15T14:11:45Z</dcterms:modified>
</cp:coreProperties>
</file>