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63" r:id="rId2"/>
  </p:sldMasterIdLst>
  <p:notesMasterIdLst>
    <p:notesMasterId r:id="rId7"/>
  </p:notesMasterIdLst>
  <p:sldIdLst>
    <p:sldId id="461" r:id="rId3"/>
    <p:sldId id="531" r:id="rId4"/>
    <p:sldId id="532" r:id="rId5"/>
    <p:sldId id="533" r:id="rId6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ő" initials="K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EBD120-9837-4D36-A535-97C2049A6885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270B8-10F8-453D-B1F6-35571041AA8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35757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394FF1-71BC-4A88-A349-F1C0907DC694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75370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EAF11-DD8D-4025-B66E-79601FE16B49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50043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CCB2E8-BA2B-4CB7-BEDA-7FB0FBD22C5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9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E01A6-EF9A-4E7D-BCB5-45D9F4DBA0F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2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E019A-31A2-4841-BC80-74138BD912F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55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6035F-0D84-4A87-97D5-5C8C2EF1FC6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13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FE114-8988-475D-A6F3-F62F0B22378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2AA6E-7686-4326-ADED-7B7B4951E3A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612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76B54C-D66A-4BBC-96FA-842205DD7BA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497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8729A4-3E7A-4D85-A247-6B3A9C41C58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7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1F1A02-8FAD-48BD-935B-3EC77F0FEAD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402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E6CA5-843C-42EC-9004-288CFC0A01A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18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C9FC45-41E0-4762-BD58-81BD80EA7DC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9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6A97B-5493-44BC-A6AD-65F9D20CE4E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8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altLang="hu-HU" sz="4800" b="1">
                <a:solidFill>
                  <a:srgbClr val="A50021"/>
                </a:solidFill>
              </a:rPr>
              <a:t/>
            </a:r>
            <a:br>
              <a:rPr lang="hu-HU" altLang="hu-HU" sz="4800" b="1">
                <a:solidFill>
                  <a:srgbClr val="A50021"/>
                </a:solidFill>
              </a:rPr>
            </a:br>
            <a:r>
              <a:rPr lang="hu-HU" altLang="hu-HU" sz="4800" b="1">
                <a:solidFill>
                  <a:srgbClr val="A50021"/>
                </a:solidFill>
              </a:rPr>
              <a:t>CARBON NANOSTRUCTURES</a:t>
            </a:r>
            <a:r>
              <a:rPr lang="hu-HU" altLang="hu-HU" sz="5400" b="1">
                <a:solidFill>
                  <a:srgbClr val="A50021"/>
                </a:solidFill>
              </a:rPr>
              <a:t/>
            </a:r>
            <a:br>
              <a:rPr lang="hu-HU" altLang="hu-HU" sz="5400" b="1">
                <a:solidFill>
                  <a:srgbClr val="A50021"/>
                </a:solidFill>
              </a:rPr>
            </a:br>
            <a:r>
              <a:rPr lang="hu-HU" altLang="hu-HU" sz="3200" b="1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/>
              <a:t>lecture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for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r>
              <a:rPr lang="hu-HU" altLang="hu-HU" sz="2400" dirty="0"/>
              <a:t> and </a:t>
            </a:r>
            <a:r>
              <a:rPr lang="hu-HU" altLang="hu-HU" sz="2400" dirty="0" err="1"/>
              <a:t>chemistry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students</a:t>
            </a:r>
            <a:endParaRPr lang="hu-HU" altLang="hu-HU" sz="2400" dirty="0"/>
          </a:p>
          <a:p>
            <a:r>
              <a:rPr lang="hu-HU" altLang="hu-HU" sz="2400" dirty="0"/>
              <a:t>(2019. </a:t>
            </a:r>
            <a:r>
              <a:rPr lang="hu-HU" altLang="hu-HU" sz="2400" dirty="0" err="1"/>
              <a:t>summer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semester</a:t>
            </a:r>
            <a:r>
              <a:rPr lang="hu-HU" altLang="hu-HU" sz="2400" dirty="0"/>
              <a:t> – </a:t>
            </a:r>
            <a:r>
              <a:rPr lang="hu-HU" altLang="hu-HU" sz="2400" dirty="0" smtClean="0"/>
              <a:t>06. May)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2400" b="1" dirty="0"/>
              <a:t>Prof. Jenő Kürti</a:t>
            </a:r>
            <a:endParaRPr lang="hu-HU" altLang="hu-HU" sz="2400" dirty="0"/>
          </a:p>
          <a:p>
            <a:r>
              <a:rPr lang="hu-HU" altLang="hu-HU" sz="2400" dirty="0"/>
              <a:t>ELTE </a:t>
            </a:r>
            <a:r>
              <a:rPr lang="hu-HU" altLang="hu-HU" sz="2400" dirty="0" err="1"/>
              <a:t>Department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Biological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1600" dirty="0"/>
              <a:t>e-mail: kurti@virag.elte.hu		</a:t>
            </a:r>
            <a:r>
              <a:rPr lang="hu-HU" altLang="hu-HU" sz="1600" dirty="0" err="1"/>
              <a:t>www</a:t>
            </a:r>
            <a:r>
              <a:rPr lang="hu-HU" altLang="hu-HU" sz="1600" dirty="0"/>
              <a:t>: regivirag.elte.hu/</a:t>
            </a:r>
            <a:r>
              <a:rPr lang="hu-HU" altLang="hu-HU" sz="1600" dirty="0" err="1"/>
              <a:t>kurti</a:t>
            </a:r>
            <a:endParaRPr lang="hu-HU" alt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can 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8856663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708400" y="2133600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 = 120</a:t>
            </a:r>
          </a:p>
        </p:txBody>
      </p:sp>
    </p:spTree>
    <p:extLst>
      <p:ext uri="{BB962C8B-B14F-4D97-AF65-F5344CB8AC3E}">
        <p14:creationId xmlns:p14="http://schemas.microsoft.com/office/powerpoint/2010/main" val="16738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can 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5754688" cy="78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can 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42888"/>
            <a:ext cx="5616576" cy="775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0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35</Words>
  <Application>Microsoft Office PowerPoint</Application>
  <PresentationFormat>Diavetítés a képernyőre (4:3 oldalarány)</PresentationFormat>
  <Paragraphs>13</Paragraphs>
  <Slides>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Times New Roman</vt:lpstr>
      <vt:lpstr>Alapértelmezett terv</vt:lpstr>
      <vt:lpstr>6_Alapértelmezett terv</vt:lpstr>
      <vt:lpstr> CARBON NANOSTRUCTURES (FULLERENES, CARBON NANOTUBES, GRAPHENE)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202</cp:revision>
  <dcterms:created xsi:type="dcterms:W3CDTF">2002-03-15T16:04:38Z</dcterms:created>
  <dcterms:modified xsi:type="dcterms:W3CDTF">2019-05-09T12:57:27Z</dcterms:modified>
</cp:coreProperties>
</file>