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63" r:id="rId2"/>
    <p:sldMasterId id="2147484465" r:id="rId3"/>
    <p:sldMasterId id="2147484477" r:id="rId4"/>
    <p:sldMasterId id="2147484489" r:id="rId5"/>
    <p:sldMasterId id="2147484501" r:id="rId6"/>
  </p:sldMasterIdLst>
  <p:notesMasterIdLst>
    <p:notesMasterId r:id="rId84"/>
  </p:notesMasterIdLst>
  <p:sldIdLst>
    <p:sldId id="461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2" r:id="rId16"/>
    <p:sldId id="543" r:id="rId17"/>
    <p:sldId id="544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52" r:id="rId26"/>
    <p:sldId id="553" r:id="rId27"/>
    <p:sldId id="554" r:id="rId28"/>
    <p:sldId id="555" r:id="rId29"/>
    <p:sldId id="556" r:id="rId30"/>
    <p:sldId id="557" r:id="rId31"/>
    <p:sldId id="558" r:id="rId32"/>
    <p:sldId id="559" r:id="rId33"/>
    <p:sldId id="560" r:id="rId34"/>
    <p:sldId id="561" r:id="rId35"/>
    <p:sldId id="562" r:id="rId36"/>
    <p:sldId id="563" r:id="rId37"/>
    <p:sldId id="564" r:id="rId38"/>
    <p:sldId id="565" r:id="rId39"/>
    <p:sldId id="566" r:id="rId40"/>
    <p:sldId id="567" r:id="rId41"/>
    <p:sldId id="568" r:id="rId42"/>
    <p:sldId id="569" r:id="rId43"/>
    <p:sldId id="570" r:id="rId44"/>
    <p:sldId id="612" r:id="rId45"/>
    <p:sldId id="613" r:id="rId46"/>
    <p:sldId id="614" r:id="rId47"/>
    <p:sldId id="615" r:id="rId48"/>
    <p:sldId id="616" r:id="rId49"/>
    <p:sldId id="650" r:id="rId50"/>
    <p:sldId id="617" r:id="rId51"/>
    <p:sldId id="618" r:id="rId52"/>
    <p:sldId id="619" r:id="rId53"/>
    <p:sldId id="620" r:id="rId54"/>
    <p:sldId id="621" r:id="rId55"/>
    <p:sldId id="622" r:id="rId56"/>
    <p:sldId id="623" r:id="rId57"/>
    <p:sldId id="624" r:id="rId58"/>
    <p:sldId id="625" r:id="rId59"/>
    <p:sldId id="626" r:id="rId60"/>
    <p:sldId id="627" r:id="rId61"/>
    <p:sldId id="628" r:id="rId62"/>
    <p:sldId id="629" r:id="rId63"/>
    <p:sldId id="630" r:id="rId64"/>
    <p:sldId id="631" r:id="rId65"/>
    <p:sldId id="632" r:id="rId66"/>
    <p:sldId id="633" r:id="rId67"/>
    <p:sldId id="634" r:id="rId68"/>
    <p:sldId id="635" r:id="rId69"/>
    <p:sldId id="636" r:id="rId70"/>
    <p:sldId id="637" r:id="rId71"/>
    <p:sldId id="638" r:id="rId72"/>
    <p:sldId id="639" r:id="rId73"/>
    <p:sldId id="640" r:id="rId74"/>
    <p:sldId id="641" r:id="rId75"/>
    <p:sldId id="642" r:id="rId76"/>
    <p:sldId id="643" r:id="rId77"/>
    <p:sldId id="644" r:id="rId78"/>
    <p:sldId id="645" r:id="rId79"/>
    <p:sldId id="646" r:id="rId80"/>
    <p:sldId id="647" r:id="rId81"/>
    <p:sldId id="648" r:id="rId82"/>
    <p:sldId id="649" r:id="rId83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67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746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viewProps" Target="view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EBD120-9837-4D36-A535-97C2049A6885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A76C2-5D7E-4BC9-AEB6-B50E597A4CA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32190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0781C5-E607-4583-A338-9A0FC1B1FB5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824664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C0A39-E4C5-4A08-BCC6-16D8BB7122F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96696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D1E32-5C63-4A29-8ABD-CBE7992B887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81929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08F9E-A657-4719-809E-630CA4151F2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08222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3A10F-4D04-4EA0-AD25-C84B7828B0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874429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A78721-FAE3-4326-84F8-257AE58880A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74305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CADE7-9923-4079-9B0C-70797E80BD0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395149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8FA45-92C8-4EBD-9381-5F3A5B96B61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45322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BD4597-5BBC-4A9A-822E-EB12788B8537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452632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8064D-1249-4071-B77E-11BB87A85F3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290437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26AD4B-761D-4CED-856D-E471ACD2811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38116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2807A3-FA7F-4DD0-993A-589F9F30159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24110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8BB3B-0C93-43FB-8633-B311989E811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390670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1A0B5-8223-4A7A-9845-7CE0FCE1D5C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41249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F8721A-6EFE-4B5A-921B-3D1822A124D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868026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A273A-8631-4B01-A09D-4EAAF62BEC1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409145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550D3-23A3-45C1-AFF4-271DBE7C3CB0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07464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E53B29-D5D3-4E9D-875D-C6CA043D73E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03444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C18287-83E0-4B68-96A0-9FD0DD8F107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65655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D2323-9185-4C32-BB9F-F81F48D40C3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18402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5759F-42C9-4032-8871-C142561184FB}" type="slidenum">
              <a:rPr kumimoji="0" lang="en-US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smtClean="0"/>
              <a:t>Effect of hybridization</a:t>
            </a:r>
          </a:p>
        </p:txBody>
      </p:sp>
    </p:spTree>
    <p:extLst>
      <p:ext uri="{BB962C8B-B14F-4D97-AF65-F5344CB8AC3E}">
        <p14:creationId xmlns:p14="http://schemas.microsoft.com/office/powerpoint/2010/main" val="2688550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E4B6B-E321-4661-A3C2-D0065EFFD08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282895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CA137A-E834-4F8E-99DB-5A3C88F5FD2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33196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C52687-5514-435A-867D-E3B8354E324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56682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21935-A9E1-4861-8067-A44896C7E74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999670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02433-21E6-4278-975C-D88F72876D3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092668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6DFA27-7830-499A-8AF7-A3B48AB60C6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947259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1B450-FEB4-4C8D-A47D-06D11C345A9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072488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26894-3C3B-4D54-931B-C4C75B94FDA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2778445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EF3F5C-68B6-43C3-BDFE-7989ECB3E812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648595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69E672-49DE-4693-A4A4-F5952B5BEED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60404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73F55-5857-4A04-BE06-6A2F21EF770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7123422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69E672-49DE-4693-A4A4-F5952B5BEED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0118646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DD97D-928A-4A02-9562-63950890F90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466395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03D99-4BD4-4787-B906-3DD34399A23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802364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43DCDC-0C44-42EC-9FAC-9E5321E2E7D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8849028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0781C5-E607-4583-A338-9A0FC1B1FB5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5504942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8E838-28B3-42A7-8CD6-6A69D1900B1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7327120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0C0581-84C6-4943-9026-DEC354E1D34E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543398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9A157-31A2-43CA-9954-45A341680761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496018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AF641-A698-45AC-8049-7BC21776D8E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006374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6CBF2-7E22-4A26-ADCF-5ABE844D0B31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779695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BF2BF3-2DDB-4FED-A39C-70B4BE141AA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368329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6D635-6E2E-4763-955B-A480959AA49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8394628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AF9CB-20F6-4CC8-80D0-17A5A88B5AD1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329153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F26E3B-7B0E-40B7-A650-63B3D213518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070119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B4C2BE-B593-4E17-861A-A59C23573365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7342147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A2F20-257E-4982-98A8-33D864A869BE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5990323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EB6DE-59D7-4FFF-9303-30E57CCED3D8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371220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194EB-488F-49FF-A1CA-3744413EF19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6099250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A28A5-C84E-463F-9B6D-67096A7DA628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6528975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0F8AF3-09AC-4BCF-8EE5-474A46C49DF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05068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88E165-D336-4626-8785-A7A2AA3F9944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5729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913274-3935-4FD7-9716-9C07DAEF7AF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8678074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49E436-7BCC-47B9-8904-F9542FB033C7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4146603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6DF3A-DB64-4A11-A9B3-5047A0D81B7A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7774924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5839E-1D4B-4261-B1EA-3CC02817A30C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5759704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7FE46-7E18-4BB3-BC6B-44E3BD46086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776752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7D3D33-F6BD-4EEF-B685-78F3AEECCD1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458078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078AA2-F39A-4A55-BE5E-11E8119A699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3548678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AF722D-7BB3-4632-BC44-F2AF266B998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9618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EB5298-7E79-4487-837E-18DFE34EEEF6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2135981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BC0DAF-6E79-4A43-BA57-B61588C446B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2209428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B565C-9AC4-4102-ACA4-541B081FD04F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950955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5CE0B3-D1BE-448C-9FB6-BA3459EEC54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815134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EB37A-D7C5-4844-B2E2-8F86D7CA5FB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339075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79C127-2533-409F-B0F5-CC0419865523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1451230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BF6A1-8A1D-47F3-94BE-47509BEBC4A3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83437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80775-D56A-4891-8106-6AC1211AD6D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32465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94F14E-F11C-421D-9EF6-70FF822E52E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7684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CB2E8-BA2B-4CB7-BEDA-7FB0FBD22C5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92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E01A6-EF9A-4E7D-BCB5-45D9F4DBA0F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21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E019A-31A2-4841-BC80-74138BD912F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555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96035F-0D84-4A87-97D5-5C8C2EF1FC6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30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FE114-8988-475D-A6F3-F62F0B22378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5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2AA6E-7686-4326-ADED-7B7B4951E3A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12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6B54C-D66A-4BBC-96FA-842205DD7BA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9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729A4-3E7A-4D85-A247-6B3A9C41C58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7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1F1A02-8FAD-48BD-935B-3EC77F0FEAD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02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E6CA5-843C-42EC-9004-288CFC0A01A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84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9FC45-41E0-4762-BD58-81BD80EA7DC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95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A3B9AA-818B-44B5-BCC3-470D6AD7EDFA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984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2232AC-8150-4A65-BFF7-E28EE1FB5718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35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BC6252-6895-4F32-A8A3-C9137A98B420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994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A5F5ED-D858-4546-804C-E7809C3177F5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823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B1370-3068-483C-94D4-71E9F363A721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664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757743-276A-4E83-960B-F667E9FACAC5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163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7DD0C-E107-405C-BB0D-EBF9E69218B0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71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A5324-EB28-4A31-AF0E-25F6E4E060FF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428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26A12A-6CF2-4F6F-9A46-C5C17E6143A6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35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E18C3-878C-4482-AED0-CBFBE7C5AEA7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9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BCA54-3E5D-4B3C-8801-ADA1E43D2BAA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743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39520-B1A2-43FB-B8E2-5E3507CC601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273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279D8A-497E-4E41-A339-621378BFE38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85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4517F0-E8BC-4584-AD29-D853CD76DF5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037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12F720-6270-4DD7-8279-6EFDC269294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984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4F571B-05CF-44CA-AE95-030ED873457D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6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6D1525-C168-40A2-AD57-D2B63006AEF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21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1C6ED-FE96-4E3D-8B88-8B4A9E3F8F2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98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14958-4323-4F2C-9106-1D37E9FADBB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54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0D21-D183-4CBA-98DE-CF5FE5C74E9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241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C5B864-EAE7-49D7-9DF8-6921FB717E4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70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8E1D0-E262-4D03-B701-C36640DDCEC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772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A83DF-42B4-45E5-896F-330D8BE3F03D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277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C27845-0DCB-4D7E-9457-2CD85A6B0A13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375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3AB06A-4528-477E-B17A-7FA38DC8B2AD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529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CB381-1F9E-48C5-80C3-B5994690456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720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4A5EF-F5AF-4F17-B11D-F8C5B7F6B191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5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4BFF63-69E4-4329-8768-C70431AE3006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432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87C23-00E6-49C9-B50A-79407B61B822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244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37A85A-540F-4DD8-AC6C-D0B8923E685B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857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7903C-CE5F-4477-B593-9809BC968101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4979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8A9141-D12D-4D04-BF0F-3D132C371462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55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C36B2B-B8A0-4B0C-94C3-94DFAC6099CD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32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72D90-EDA0-4FE7-BDB3-998C1FD6A7D2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017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AC53-268D-4E1F-BF0C-6D9AADBF08FF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7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527835-B05C-4A2B-BAB3-021F4203068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996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F279-0F78-46A3-B202-EEED690E2658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6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56F206-19B5-4151-8357-8F2FAA9AC32B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15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2394F-0DE6-4D59-BBE5-66326E03A22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3006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B30C9-5110-4C33-86DF-D2C682AD0D48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729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DE6471-7955-4EE5-BA22-5E892AC20C7E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17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72C63-324B-4045-BDD1-8285A6B1705A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737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ACD90B-7CF2-49A4-A306-81930E1C4588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554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691C3E-4090-4451-9B4C-E989C5114A35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97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6A97B-5493-44BC-A6AD-65F9D20CE4E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4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EC410-1DF9-4C90-BF98-51879F5EAF1D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26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331AAC-9848-473A-90B4-7B25080DD40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98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3AC127-6956-4A2A-83FC-01922C6A8EE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86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4C6699-BCF3-4AC7-BB3C-0A72FFF04DAA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3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>
                <a:solidFill>
                  <a:srgbClr val="A50021"/>
                </a:solidFill>
              </a:rPr>
              <a:t/>
            </a:r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>
                <a:solidFill>
                  <a:srgbClr val="A50021"/>
                </a:solidFill>
              </a:rPr>
              <a:t/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 dirty="0"/>
              <a:t>(2019.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13. May)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Scan 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-315913"/>
            <a:ext cx="5170487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Szövegdoboz 4"/>
          <p:cNvSpPr txBox="1">
            <a:spLocks noChangeArrowheads="1"/>
          </p:cNvSpPr>
          <p:nvPr/>
        </p:nvSpPr>
        <p:spPr bwMode="auto">
          <a:xfrm>
            <a:off x="250825" y="1984375"/>
            <a:ext cx="4249738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1g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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A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H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but for example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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G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H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 principle 380 combination modes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76" name="Szövegdoboz 5"/>
          <p:cNvSpPr txBox="1">
            <a:spLocks noChangeArrowheads="1"/>
          </p:cNvSpPr>
          <p:nvPr/>
        </p:nvSpPr>
        <p:spPr bwMode="auto">
          <a:xfrm>
            <a:off x="8496300" y="3068638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</a:t>
            </a:r>
            <a:r>
              <a:rPr kumimoji="0" lang="hu-HU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6</a:t>
            </a:r>
            <a:r>
              <a:rPr kumimoji="0" lang="hu-HU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978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zövegdoboz 1"/>
          <p:cNvSpPr txBox="1">
            <a:spLocks noChangeArrowheads="1"/>
          </p:cNvSpPr>
          <p:nvPr/>
        </p:nvSpPr>
        <p:spPr bwMode="auto">
          <a:xfrm>
            <a:off x="0" y="27813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cyclic voltammogram</a:t>
            </a:r>
          </a:p>
        </p:txBody>
      </p:sp>
    </p:spTree>
    <p:extLst>
      <p:ext uri="{BB962C8B-B14F-4D97-AF65-F5344CB8AC3E}">
        <p14:creationId xmlns:p14="http://schemas.microsoft.com/office/powerpoint/2010/main" val="28840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113"/>
            <a:ext cx="8135938" cy="68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3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875"/>
            <a:ext cx="7489825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3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2482850" y="115888"/>
            <a:ext cx="144463" cy="144462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5076825" y="2779713"/>
            <a:ext cx="144463" cy="144462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5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roba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-26988"/>
            <a:ext cx="6242050" cy="955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5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0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14375" y="2286000"/>
            <a:ext cx="72151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doping</a:t>
            </a:r>
          </a:p>
        </p:txBody>
      </p:sp>
    </p:spTree>
    <p:extLst>
      <p:ext uri="{BB962C8B-B14F-4D97-AF65-F5344CB8AC3E}">
        <p14:creationId xmlns:p14="http://schemas.microsoft.com/office/powerpoint/2010/main" val="63100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can 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88" y="-106363"/>
            <a:ext cx="10290176" cy="707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92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roba 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0"/>
            <a:ext cx="5510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235825" y="3429000"/>
            <a:ext cx="19081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1:1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2:1</a:t>
            </a:r>
          </a:p>
        </p:txBody>
      </p:sp>
    </p:spTree>
    <p:extLst>
      <p:ext uri="{BB962C8B-B14F-4D97-AF65-F5344CB8AC3E}">
        <p14:creationId xmlns:p14="http://schemas.microsoft.com/office/powerpoint/2010/main" val="30775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can 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42888"/>
            <a:ext cx="4999038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9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936625" y="5300663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fcc</a:t>
            </a:r>
          </a:p>
        </p:txBody>
      </p:sp>
      <p:sp>
        <p:nvSpPr>
          <p:cNvPr id="38916" name="Szövegdoboz 3"/>
          <p:cNvSpPr txBox="1">
            <a:spLocks noChangeArrowheads="1"/>
          </p:cNvSpPr>
          <p:nvPr/>
        </p:nvSpPr>
        <p:spPr bwMode="auto">
          <a:xfrm>
            <a:off x="4284663" y="5300663"/>
            <a:ext cx="719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bct</a:t>
            </a:r>
          </a:p>
        </p:txBody>
      </p:sp>
      <p:sp>
        <p:nvSpPr>
          <p:cNvPr id="38917" name="Szövegdoboz 4"/>
          <p:cNvSpPr txBox="1">
            <a:spLocks noChangeArrowheads="1"/>
          </p:cNvSpPr>
          <p:nvPr/>
        </p:nvSpPr>
        <p:spPr bwMode="auto">
          <a:xfrm>
            <a:off x="7416800" y="5300663"/>
            <a:ext cx="755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bcc</a:t>
            </a:r>
          </a:p>
        </p:txBody>
      </p:sp>
    </p:spTree>
    <p:extLst>
      <p:ext uri="{BB962C8B-B14F-4D97-AF65-F5344CB8AC3E}">
        <p14:creationId xmlns:p14="http://schemas.microsoft.com/office/powerpoint/2010/main" val="260580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roba 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12700"/>
            <a:ext cx="84963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3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roba 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7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roba 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0"/>
            <a:ext cx="454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proba 019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3098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1692275" y="5373688"/>
            <a:ext cx="69850" cy="6985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2051050" y="4797425"/>
            <a:ext cx="69850" cy="69850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2484438" y="4365625"/>
            <a:ext cx="69850" cy="69850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2771775" y="4581525"/>
            <a:ext cx="69850" cy="69850"/>
          </a:xfrm>
          <a:prstGeom prst="ellipse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29876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7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roba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588" y="-26988"/>
            <a:ext cx="9144001" cy="698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Szövegdoboz 2"/>
          <p:cNvSpPr txBox="1">
            <a:spLocks noChangeArrowheads="1"/>
          </p:cNvSpPr>
          <p:nvPr/>
        </p:nvSpPr>
        <p:spPr bwMode="auto">
          <a:xfrm>
            <a:off x="5148263" y="188913"/>
            <a:ext cx="3744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low energy EELS</a:t>
            </a:r>
          </a:p>
        </p:txBody>
      </p:sp>
    </p:spTree>
    <p:extLst>
      <p:ext uri="{BB962C8B-B14F-4D97-AF65-F5344CB8AC3E}">
        <p14:creationId xmlns:p14="http://schemas.microsoft.com/office/powerpoint/2010/main" val="35080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roba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-171450"/>
            <a:ext cx="914400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zövegdoboz 2"/>
          <p:cNvSpPr txBox="1">
            <a:spLocks noChangeArrowheads="1"/>
          </p:cNvSpPr>
          <p:nvPr/>
        </p:nvSpPr>
        <p:spPr bwMode="auto">
          <a:xfrm>
            <a:off x="1619250" y="590550"/>
            <a:ext cx="374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high energy EELS</a:t>
            </a:r>
          </a:p>
        </p:txBody>
      </p:sp>
    </p:spTree>
    <p:extLst>
      <p:ext uri="{BB962C8B-B14F-4D97-AF65-F5344CB8AC3E}">
        <p14:creationId xmlns:p14="http://schemas.microsoft.com/office/powerpoint/2010/main" val="326596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91440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0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05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33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roba 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0"/>
            <a:ext cx="4941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6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 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2400"/>
            <a:ext cx="5943600" cy="878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Szövegdoboz 2"/>
          <p:cNvSpPr txBox="1">
            <a:spLocks noChangeArrowheads="1"/>
          </p:cNvSpPr>
          <p:nvPr/>
        </p:nvSpPr>
        <p:spPr bwMode="auto">
          <a:xfrm>
            <a:off x="6781800" y="563403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508" name="Szövegdoboz 3"/>
          <p:cNvSpPr txBox="1">
            <a:spLocks noChangeArrowheads="1"/>
          </p:cNvSpPr>
          <p:nvPr/>
        </p:nvSpPr>
        <p:spPr bwMode="auto">
          <a:xfrm>
            <a:off x="6781800" y="48768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2.3</a:t>
            </a:r>
          </a:p>
        </p:txBody>
      </p:sp>
      <p:sp>
        <p:nvSpPr>
          <p:cNvPr id="21509" name="Szövegdoboz 4"/>
          <p:cNvSpPr txBox="1">
            <a:spLocks noChangeArrowheads="1"/>
          </p:cNvSpPr>
          <p:nvPr/>
        </p:nvSpPr>
        <p:spPr bwMode="auto">
          <a:xfrm>
            <a:off x="6781800" y="365283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510" name="Szövegdoboz 5"/>
          <p:cNvSpPr txBox="1">
            <a:spLocks noChangeArrowheads="1"/>
          </p:cNvSpPr>
          <p:nvPr/>
        </p:nvSpPr>
        <p:spPr bwMode="auto">
          <a:xfrm>
            <a:off x="6781800" y="25908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1" name="Szövegdoboz 7"/>
          <p:cNvSpPr txBox="1">
            <a:spLocks noChangeArrowheads="1"/>
          </p:cNvSpPr>
          <p:nvPr/>
        </p:nvSpPr>
        <p:spPr bwMode="auto">
          <a:xfrm>
            <a:off x="0" y="6477000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measured in Prof. Hans Kuzmany’s lab,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of Vienna</a:t>
            </a:r>
          </a:p>
        </p:txBody>
      </p:sp>
      <p:pic>
        <p:nvPicPr>
          <p:cNvPr id="21512" name="Picture 7" descr="diamo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589588"/>
            <a:ext cx="6032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Kép 26" descr="C60_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724400"/>
            <a:ext cx="5794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5" descr="grap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500438"/>
            <a:ext cx="7318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Kép 19" descr="szenlan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2708275"/>
            <a:ext cx="13684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Szövegdoboz 12"/>
          <p:cNvSpPr txBox="1">
            <a:spLocks noChangeArrowheads="1"/>
          </p:cNvSpPr>
          <p:nvPr/>
        </p:nvSpPr>
        <p:spPr bwMode="auto">
          <a:xfrm>
            <a:off x="5149850" y="3255963"/>
            <a:ext cx="574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788024" y="5415607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1332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004048" y="4407495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1468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169550" y="3356992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1580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5652120" y="1383159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/>
              </a:rPr>
              <a:t></a:t>
            </a: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1058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4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458788"/>
            <a:ext cx="5416551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3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can 0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365876" cy="820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4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can 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118226" cy="854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zövegdoboz 2"/>
          <p:cNvSpPr txBox="1">
            <a:spLocks noChangeArrowheads="1"/>
          </p:cNvSpPr>
          <p:nvPr/>
        </p:nvSpPr>
        <p:spPr bwMode="auto">
          <a:xfrm>
            <a:off x="6300788" y="4508500"/>
            <a:ext cx="2843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 6-7 cm</a:t>
            </a:r>
            <a:r>
              <a:rPr kumimoji="0" lang="hu-HU" altLang="hu-HU" sz="24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-1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/ electron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4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an 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843588" cy="81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 descr="Scan 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4194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an 0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42888"/>
            <a:ext cx="6543676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1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can 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164263" cy="85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can 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960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00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0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90488"/>
            <a:ext cx="7993062" cy="1086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Kép 2" descr="sajat_C60_Pin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068638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Kép 3" descr="sajat_C60_RB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93382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228600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superconductivity</a:t>
            </a:r>
          </a:p>
        </p:txBody>
      </p:sp>
    </p:spTree>
    <p:extLst>
      <p:ext uri="{BB962C8B-B14F-4D97-AF65-F5344CB8AC3E}">
        <p14:creationId xmlns:p14="http://schemas.microsoft.com/office/powerpoint/2010/main" val="26323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110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an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Szövegdoboz 3"/>
          <p:cNvSpPr txBox="1">
            <a:spLocks noChangeArrowheads="1"/>
          </p:cNvSpPr>
          <p:nvPr/>
        </p:nvSpPr>
        <p:spPr bwMode="auto">
          <a:xfrm>
            <a:off x="3276600" y="47625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RbCs</a:t>
            </a:r>
            <a:r>
              <a:rPr kumimoji="0" lang="hu-HU" sz="1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33K </a:t>
            </a:r>
          </a:p>
        </p:txBody>
      </p:sp>
    </p:spTree>
    <p:extLst>
      <p:ext uri="{BB962C8B-B14F-4D97-AF65-F5344CB8AC3E}">
        <p14:creationId xmlns:p14="http://schemas.microsoft.com/office/powerpoint/2010/main" val="998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an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proba 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5313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Szövegdoboz 4"/>
          <p:cNvSpPr txBox="1">
            <a:spLocks noChangeArrowheads="1"/>
          </p:cNvSpPr>
          <p:nvPr/>
        </p:nvSpPr>
        <p:spPr bwMode="auto">
          <a:xfrm>
            <a:off x="3276600" y="47625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RbCs</a:t>
            </a:r>
            <a:r>
              <a:rPr kumimoji="0" lang="hu-HU" sz="1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33K </a:t>
            </a:r>
          </a:p>
        </p:txBody>
      </p:sp>
    </p:spTree>
    <p:extLst>
      <p:ext uri="{BB962C8B-B14F-4D97-AF65-F5344CB8AC3E}">
        <p14:creationId xmlns:p14="http://schemas.microsoft.com/office/powerpoint/2010/main" val="27040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zövegdoboz 1"/>
          <p:cNvSpPr txBox="1">
            <a:spLocks noChangeArrowheads="1"/>
          </p:cNvSpPr>
          <p:nvPr/>
        </p:nvSpPr>
        <p:spPr bwMode="auto">
          <a:xfrm>
            <a:off x="0" y="2781300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000" b="1" dirty="0" err="1" smtClean="0">
                <a:solidFill>
                  <a:srgbClr val="000000"/>
                </a:solidFill>
              </a:rPr>
              <a:t>Unfortunately</a:t>
            </a:r>
            <a:r>
              <a:rPr lang="hu-HU" altLang="hu-HU" sz="4000" b="1" dirty="0" smtClean="0">
                <a:solidFill>
                  <a:srgbClr val="000000"/>
                </a:solidFill>
              </a:rPr>
              <a:t>, I had </a:t>
            </a:r>
            <a:r>
              <a:rPr lang="hu-HU" altLang="hu-HU" sz="4000" b="1" dirty="0" err="1" smtClean="0">
                <a:solidFill>
                  <a:srgbClr val="000000"/>
                </a:solidFill>
              </a:rPr>
              <a:t>to</a:t>
            </a:r>
            <a:r>
              <a:rPr lang="hu-HU" altLang="hu-HU" sz="4000" b="1" dirty="0" smtClean="0">
                <a:solidFill>
                  <a:srgbClr val="000000"/>
                </a:solidFill>
              </a:rPr>
              <a:t> </a:t>
            </a:r>
            <a:r>
              <a:rPr lang="hu-HU" altLang="hu-HU" sz="4000" b="1" dirty="0" err="1" smtClean="0">
                <a:solidFill>
                  <a:srgbClr val="000000"/>
                </a:solidFill>
              </a:rPr>
              <a:t>finish</a:t>
            </a:r>
            <a:r>
              <a:rPr lang="hu-HU" altLang="hu-HU" sz="4000" b="1" dirty="0" smtClean="0">
                <a:solidFill>
                  <a:srgbClr val="000000"/>
                </a:solidFill>
              </a:rPr>
              <a:t> here …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altLang="hu-HU" sz="4000" b="1" dirty="0" smtClean="0">
              <a:solidFill>
                <a:srgbClr val="00000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000" b="1" dirty="0" smtClean="0">
                <a:solidFill>
                  <a:srgbClr val="000000"/>
                </a:solidFill>
              </a:rPr>
              <a:t>(I </a:t>
            </a:r>
            <a:r>
              <a:rPr lang="hu-HU" altLang="hu-HU" sz="4000" b="1" dirty="0" err="1" smtClean="0">
                <a:solidFill>
                  <a:srgbClr val="000000"/>
                </a:solidFill>
              </a:rPr>
              <a:t>showed</a:t>
            </a:r>
            <a:r>
              <a:rPr lang="hu-HU" altLang="hu-HU" sz="4000" b="1" dirty="0" smtClean="0">
                <a:solidFill>
                  <a:srgbClr val="000000"/>
                </a:solidFill>
              </a:rPr>
              <a:t> </a:t>
            </a:r>
            <a:r>
              <a:rPr lang="hu-HU" altLang="hu-HU" sz="4000" b="1" dirty="0" err="1" smtClean="0">
                <a:solidFill>
                  <a:srgbClr val="000000"/>
                </a:solidFill>
              </a:rPr>
              <a:t>the</a:t>
            </a:r>
            <a:r>
              <a:rPr lang="hu-HU" altLang="hu-HU" sz="4000" b="1" dirty="0" smtClean="0">
                <a:solidFill>
                  <a:srgbClr val="000000"/>
                </a:solidFill>
              </a:rPr>
              <a:t> rest </a:t>
            </a:r>
            <a:r>
              <a:rPr lang="hu-HU" altLang="hu-HU" sz="4000" b="1" dirty="0" err="1" smtClean="0">
                <a:solidFill>
                  <a:srgbClr val="000000"/>
                </a:solidFill>
              </a:rPr>
              <a:t>only</a:t>
            </a:r>
            <a:r>
              <a:rPr lang="hu-HU" altLang="hu-HU" sz="4000" b="1" dirty="0" smtClean="0">
                <a:solidFill>
                  <a:srgbClr val="000000"/>
                </a:solidFill>
              </a:rPr>
              <a:t> </a:t>
            </a:r>
            <a:r>
              <a:rPr lang="hu-HU" altLang="hu-HU" sz="4000" b="1" dirty="0" err="1" smtClean="0">
                <a:solidFill>
                  <a:srgbClr val="000000"/>
                </a:solidFill>
              </a:rPr>
              <a:t>very</a:t>
            </a:r>
            <a:r>
              <a:rPr lang="hu-HU" altLang="hu-HU" sz="4000" b="1" dirty="0" smtClean="0">
                <a:solidFill>
                  <a:srgbClr val="000000"/>
                </a:solidFill>
              </a:rPr>
              <a:t> </a:t>
            </a:r>
            <a:r>
              <a:rPr lang="hu-HU" altLang="hu-HU" sz="4000" b="1" dirty="0" err="1" smtClean="0">
                <a:solidFill>
                  <a:srgbClr val="000000"/>
                </a:solidFill>
              </a:rPr>
              <a:t>quickly</a:t>
            </a:r>
            <a:r>
              <a:rPr lang="hu-HU" altLang="hu-HU" sz="4000" b="1" dirty="0" smtClean="0">
                <a:solidFill>
                  <a:srgbClr val="000000"/>
                </a:solidFill>
              </a:rPr>
              <a:t>)</a:t>
            </a:r>
            <a:endParaRPr kumimoji="0" lang="hu-HU" altLang="hu-H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2276475"/>
            <a:ext cx="914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polymers</a:t>
            </a:r>
          </a:p>
        </p:txBody>
      </p:sp>
    </p:spTree>
    <p:extLst>
      <p:ext uri="{BB962C8B-B14F-4D97-AF65-F5344CB8AC3E}">
        <p14:creationId xmlns:p14="http://schemas.microsoft.com/office/powerpoint/2010/main" val="401188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1035050"/>
            <a:ext cx="6599238" cy="87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6372225" y="1916113"/>
            <a:ext cx="2828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Woodward-Hoffmann szabályok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(4n, 4n+2 …)</a:t>
            </a:r>
          </a:p>
        </p:txBody>
      </p:sp>
    </p:spTree>
    <p:extLst>
      <p:ext uri="{BB962C8B-B14F-4D97-AF65-F5344CB8AC3E}">
        <p14:creationId xmlns:p14="http://schemas.microsoft.com/office/powerpoint/2010/main" val="36684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0"/>
            <a:ext cx="8704262" cy="675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zövegdoboz 3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</p:spTree>
    <p:extLst>
      <p:ext uri="{BB962C8B-B14F-4D97-AF65-F5344CB8AC3E}">
        <p14:creationId xmlns:p14="http://schemas.microsoft.com/office/powerpoint/2010/main" val="60377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" y="0"/>
            <a:ext cx="8659813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20716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Oszlányi Gábor MTA doktori, 2005</a:t>
            </a:r>
          </a:p>
        </p:txBody>
      </p:sp>
    </p:spTree>
    <p:extLst>
      <p:ext uri="{BB962C8B-B14F-4D97-AF65-F5344CB8AC3E}">
        <p14:creationId xmlns:p14="http://schemas.microsoft.com/office/powerpoint/2010/main" val="20062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an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5" y="-3124200"/>
            <a:ext cx="7218363" cy="1033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488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461001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8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an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0575" y="-1203325"/>
            <a:ext cx="7119938" cy="926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0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can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7038" y="-1325563"/>
            <a:ext cx="6213475" cy="871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004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9238" y="0"/>
            <a:ext cx="6607175" cy="933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72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can 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6888" y="0"/>
            <a:ext cx="4945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Scan 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1925" y="0"/>
            <a:ext cx="458946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96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can 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1413" y="-242888"/>
            <a:ext cx="5499100" cy="746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49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ly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051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600200" y="304800"/>
            <a:ext cx="563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40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ionos polimerek</a:t>
            </a: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1371600" y="6324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676400" y="61722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 A: alkáli atom   (Na, K, Rb, Cs)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451725" y="47625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  <a:r>
              <a:rPr kumimoji="0" 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0"/>
            <a:ext cx="25558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[2+2] cikloaddíció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r>
              <a:rPr kumimoji="0" 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2h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395288" y="25654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60363" y="3068638"/>
            <a:ext cx="1403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9.14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10617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 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-1763713"/>
            <a:ext cx="6967538" cy="951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27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 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-747713"/>
            <a:ext cx="5997575" cy="828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964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an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-819150"/>
            <a:ext cx="5835650" cy="820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01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 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-1828800"/>
            <a:ext cx="7775575" cy="105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65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an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856663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708400" y="2133600"/>
            <a:ext cx="187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 = 120</a:t>
            </a:r>
          </a:p>
        </p:txBody>
      </p:sp>
    </p:spTree>
    <p:extLst>
      <p:ext uri="{BB962C8B-B14F-4D97-AF65-F5344CB8AC3E}">
        <p14:creationId xmlns:p14="http://schemas.microsoft.com/office/powerpoint/2010/main" val="3214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 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638" y="-819150"/>
            <a:ext cx="5588000" cy="806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61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8938"/>
            <a:ext cx="9144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8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can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-1719263"/>
            <a:ext cx="7559675" cy="1029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28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can 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963613"/>
            <a:ext cx="7315201" cy="1024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235825" y="1268413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Pekker et al.</a:t>
            </a:r>
          </a:p>
        </p:txBody>
      </p:sp>
    </p:spTree>
    <p:extLst>
      <p:ext uri="{BB962C8B-B14F-4D97-AF65-F5344CB8AC3E}">
        <p14:creationId xmlns:p14="http://schemas.microsoft.com/office/powerpoint/2010/main" val="5946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an 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-1035050"/>
            <a:ext cx="6913562" cy="957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74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can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5045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Scan 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5394325" cy="758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952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can 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75" y="-100013"/>
            <a:ext cx="5380038" cy="741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Scan 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-315913"/>
            <a:ext cx="6003926" cy="799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31913" y="4941888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1D – 2D</a:t>
            </a:r>
          </a:p>
        </p:txBody>
      </p:sp>
    </p:spTree>
    <p:extLst>
      <p:ext uri="{BB962C8B-B14F-4D97-AF65-F5344CB8AC3E}">
        <p14:creationId xmlns:p14="http://schemas.microsoft.com/office/powerpoint/2010/main" val="17797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585788"/>
            <a:ext cx="84010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</p:spTree>
    <p:extLst>
      <p:ext uri="{BB962C8B-B14F-4D97-AF65-F5344CB8AC3E}">
        <p14:creationId xmlns:p14="http://schemas.microsoft.com/office/powerpoint/2010/main" val="24350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can 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-569913"/>
            <a:ext cx="7023100" cy="1019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0825" y="2276475"/>
            <a:ext cx="12255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64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can 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-1617663"/>
            <a:ext cx="7656513" cy="1009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75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 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843588" cy="81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5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can 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-315913"/>
            <a:ext cx="5534025" cy="784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6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1187450" y="2276475"/>
            <a:ext cx="56388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kubán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cubane)</a:t>
            </a:r>
          </a:p>
        </p:txBody>
      </p:sp>
    </p:spTree>
    <p:extLst>
      <p:ext uri="{BB962C8B-B14F-4D97-AF65-F5344CB8AC3E}">
        <p14:creationId xmlns:p14="http://schemas.microsoft.com/office/powerpoint/2010/main" val="127828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38288"/>
            <a:ext cx="85344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</p:spTree>
    <p:extLst>
      <p:ext uri="{BB962C8B-B14F-4D97-AF65-F5344CB8AC3E}">
        <p14:creationId xmlns:p14="http://schemas.microsoft.com/office/powerpoint/2010/main" val="2874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1204913"/>
            <a:ext cx="80676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</p:spTree>
    <p:extLst>
      <p:ext uri="{BB962C8B-B14F-4D97-AF65-F5344CB8AC3E}">
        <p14:creationId xmlns:p14="http://schemas.microsoft.com/office/powerpoint/2010/main" val="207717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1209675"/>
            <a:ext cx="78771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zövegdoboz 3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  <p:sp>
        <p:nvSpPr>
          <p:cNvPr id="40964" name="Szövegdoboz 3"/>
          <p:cNvSpPr txBox="1">
            <a:spLocks noChangeArrowheads="1"/>
          </p:cNvSpPr>
          <p:nvPr/>
        </p:nvSpPr>
        <p:spPr bwMode="auto">
          <a:xfrm>
            <a:off x="3286125" y="500063"/>
            <a:ext cx="3571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„rotor – sztátor” rendszer</a:t>
            </a:r>
          </a:p>
        </p:txBody>
      </p:sp>
    </p:spTree>
    <p:extLst>
      <p:ext uri="{BB962C8B-B14F-4D97-AF65-F5344CB8AC3E}">
        <p14:creationId xmlns:p14="http://schemas.microsoft.com/office/powerpoint/2010/main" val="27684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8" y="633413"/>
            <a:ext cx="83153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7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187450" y="2276475"/>
            <a:ext cx="5638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Endohedral fullerenes</a:t>
            </a:r>
          </a:p>
        </p:txBody>
      </p:sp>
    </p:spTree>
    <p:extLst>
      <p:ext uri="{BB962C8B-B14F-4D97-AF65-F5344CB8AC3E}">
        <p14:creationId xmlns:p14="http://schemas.microsoft.com/office/powerpoint/2010/main" val="30807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81075"/>
            <a:ext cx="30734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981075"/>
            <a:ext cx="30972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Szövegdoboz 4"/>
          <p:cNvSpPr txBox="1">
            <a:spLocks noChangeArrowheads="1"/>
          </p:cNvSpPr>
          <p:nvPr/>
        </p:nvSpPr>
        <p:spPr bwMode="auto">
          <a:xfrm>
            <a:off x="1763713" y="4724400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 @ C</a:t>
            </a:r>
            <a:r>
              <a:rPr kumimoji="0" 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  <p:sp>
        <p:nvSpPr>
          <p:cNvPr id="44037" name="Szövegdoboz 5"/>
          <p:cNvSpPr txBox="1">
            <a:spLocks noChangeArrowheads="1"/>
          </p:cNvSpPr>
          <p:nvPr/>
        </p:nvSpPr>
        <p:spPr bwMode="auto">
          <a:xfrm>
            <a:off x="6300788" y="4724400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 @ C</a:t>
            </a:r>
            <a:r>
              <a:rPr kumimoji="0" 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22698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 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843588" cy="81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Scan 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4194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0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roba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975"/>
            <a:ext cx="91440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Scan 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-315913"/>
            <a:ext cx="5170487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233997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8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0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300</Words>
  <Application>Microsoft Office PowerPoint</Application>
  <PresentationFormat>Diavetítés a képernyőre (4:3 oldalarány)</PresentationFormat>
  <Paragraphs>142</Paragraphs>
  <Slides>77</Slides>
  <Notes>72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6</vt:i4>
      </vt:variant>
      <vt:variant>
        <vt:lpstr>Diacímek</vt:lpstr>
      </vt:variant>
      <vt:variant>
        <vt:i4>77</vt:i4>
      </vt:variant>
    </vt:vector>
  </HeadingPairs>
  <TitlesOfParts>
    <vt:vector size="86" baseType="lpstr">
      <vt:lpstr>Arial</vt:lpstr>
      <vt:lpstr>Symbol</vt:lpstr>
      <vt:lpstr>Times New Roman</vt:lpstr>
      <vt:lpstr>Alapértelmezett terv</vt:lpstr>
      <vt:lpstr>6_Alapértelmezett terv</vt:lpstr>
      <vt:lpstr>30_Alapértelmezett terv</vt:lpstr>
      <vt:lpstr>7_Alapértelmezett terv</vt:lpstr>
      <vt:lpstr>4_Alapértelmezett terv</vt:lpstr>
      <vt:lpstr>9_Alapértelmezett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204</cp:revision>
  <dcterms:created xsi:type="dcterms:W3CDTF">2002-03-15T16:04:38Z</dcterms:created>
  <dcterms:modified xsi:type="dcterms:W3CDTF">2019-05-13T09:11:39Z</dcterms:modified>
</cp:coreProperties>
</file>