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327" r:id="rId2"/>
  </p:sldMasterIdLst>
  <p:notesMasterIdLst>
    <p:notesMasterId r:id="rId16"/>
  </p:notesMasterIdLst>
  <p:sldIdLst>
    <p:sldId id="305" r:id="rId3"/>
    <p:sldId id="459" r:id="rId4"/>
    <p:sldId id="460" r:id="rId5"/>
    <p:sldId id="461" r:id="rId6"/>
    <p:sldId id="462" r:id="rId7"/>
    <p:sldId id="463" r:id="rId8"/>
    <p:sldId id="464" r:id="rId9"/>
    <p:sldId id="465" r:id="rId10"/>
    <p:sldId id="466" r:id="rId11"/>
    <p:sldId id="468" r:id="rId12"/>
    <p:sldId id="469" r:id="rId13"/>
    <p:sldId id="470" r:id="rId14"/>
    <p:sldId id="471" r:id="rId15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ő" initials="K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00"/>
    <a:srgbClr val="993300"/>
    <a:srgbClr val="00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2" autoAdjust="0"/>
    <p:restoredTop sz="94667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65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 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F7BDE69-FC34-4105-A228-6DF90642969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EBD120-9837-4D36-A535-97C2049A6885}" type="slidenum">
              <a:rPr lang="hu-HU" altLang="hu-HU" sz="1200"/>
              <a:pPr/>
              <a:t>1</a:t>
            </a:fld>
            <a:endParaRPr lang="hu-HU" altLang="hu-HU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8F089-362E-4102-9B45-89464F4DCE40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89366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E9C3F4-388D-42DA-9D9F-5A521C0ABF9F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3923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07FA4-70E0-4E55-A0D7-6DC149F74774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76221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D1367A-2C93-4AA5-B5DA-C3A53AB261AD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4007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51F819-69AF-4D5F-AF8F-1B0A3D5A40C8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32513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38872-8794-4483-99F0-23EB0A77D7C5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77278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066200-01E7-4051-B4F9-2C6EDD22DD3B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65691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785E7C-C230-43EC-8A72-3331756E190F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85675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0440B6-DAC7-43E5-B4AE-E31370989C5B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89506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3665F-ADBA-4D27-9DD9-7689AB848AA0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59082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768671-1C88-42F2-B0EA-EA511D5EB3CC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5277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31198-9B63-45CC-BE65-C64E7E3296FE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4086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965BB-51A5-4BAC-A28B-78107E029DF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8991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226CE-ABFE-4D34-AF9D-BF6C0316FAE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0746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B139E-73B4-4FCB-B4A2-CD85D9B9620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47127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092DAB-6686-47A1-B5B0-7C4A92F6A623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96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F96E7E-B629-4F70-BAF1-D61483498E69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8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4C2C22-7178-45A7-9849-8A2229FF1DD8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473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F16A3F-DB67-4961-8550-DA2CEE07DF40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183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2496CB-E0C7-475F-BA1A-53C79B59925A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294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8EB61-FADC-4E90-BBF7-1B5DFE45F9A2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895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3F6A3C-AB72-421D-8570-BC8DBD9F5372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614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12145E-5251-4494-AC0A-6A9CFFA13CCA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56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3163F-BAE9-443E-A745-4CE122B9F28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0997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DF99CC-A2AA-48BE-BE91-8D8C592B6162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908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DE02E5-FFCF-47C9-A339-43C373A95F53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915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0A0987-4765-4DF9-B42F-B4FA97F25A51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29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07A95-1469-43CB-BCCF-42F479653B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95900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D17F-156C-4876-ABEC-6331BEC361F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4202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DFD0F-35B3-491D-AFB1-0BD717C59F7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9773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EDE50-722E-434A-BA82-61B884E11F1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2318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4D2C3-3394-4B45-B386-3661D001CAF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7174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B2AC-7C70-4F48-AFA9-32C9049BE12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4272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07837-CA52-49CF-BB41-42ACE91B4C9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259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1854BBF-FC9B-43EC-8D4F-DBAA01183CA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141EF4-AD78-4663-8DC3-0B4A1B06998E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11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Documents%20and%20Settings\K&#252;rti%20Jen&#337;\Dokumentumok\TEMP_temp\USER\JENO\Oktatas\Fullerenek\C60animation.avi" TargetMode="Externa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r>
              <a:rPr lang="hu-HU" altLang="hu-HU" sz="4800" b="1">
                <a:solidFill>
                  <a:srgbClr val="A50021"/>
                </a:solidFill>
              </a:rPr>
              <a:t/>
            </a:r>
            <a:br>
              <a:rPr lang="hu-HU" altLang="hu-HU" sz="4800" b="1">
                <a:solidFill>
                  <a:srgbClr val="A50021"/>
                </a:solidFill>
              </a:rPr>
            </a:br>
            <a:r>
              <a:rPr lang="hu-HU" altLang="hu-HU" sz="4800" b="1">
                <a:solidFill>
                  <a:srgbClr val="A50021"/>
                </a:solidFill>
              </a:rPr>
              <a:t>CARBON NANOSTRUCTURES</a:t>
            </a:r>
            <a:r>
              <a:rPr lang="hu-HU" altLang="hu-HU" sz="5400" b="1">
                <a:solidFill>
                  <a:srgbClr val="A50021"/>
                </a:solidFill>
              </a:rPr>
              <a:t/>
            </a:r>
            <a:br>
              <a:rPr lang="hu-HU" altLang="hu-HU" sz="5400" b="1">
                <a:solidFill>
                  <a:srgbClr val="A50021"/>
                </a:solidFill>
              </a:rPr>
            </a:br>
            <a:r>
              <a:rPr lang="hu-HU" altLang="hu-HU" sz="3200" b="1">
                <a:solidFill>
                  <a:srgbClr val="A50021"/>
                </a:solidFill>
              </a:rPr>
              <a:t>(FULLERENES, CARBON NANOTUBES, GRAPHENE)</a:t>
            </a:r>
            <a:endParaRPr lang="hu-HU" altLang="hu-HU" sz="3200"/>
          </a:p>
        </p:txBody>
      </p:sp>
      <p:sp>
        <p:nvSpPr>
          <p:cNvPr id="14339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6400800" cy="1752600"/>
          </a:xfrm>
        </p:spPr>
        <p:txBody>
          <a:bodyPr/>
          <a:lstStyle/>
          <a:p>
            <a:r>
              <a:rPr lang="hu-HU" altLang="hu-HU" sz="2400" dirty="0" err="1"/>
              <a:t>lecture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for</a:t>
            </a:r>
            <a:r>
              <a:rPr lang="hu-HU" altLang="hu-HU" sz="2400" dirty="0"/>
              <a:t> </a:t>
            </a:r>
            <a:r>
              <a:rPr lang="hu-HU" altLang="hu-HU" sz="2400" dirty="0" err="1"/>
              <a:t>physics</a:t>
            </a:r>
            <a:r>
              <a:rPr lang="hu-HU" altLang="hu-HU" sz="2400" dirty="0"/>
              <a:t> and </a:t>
            </a:r>
            <a:r>
              <a:rPr lang="hu-HU" altLang="hu-HU" sz="2400" dirty="0" err="1"/>
              <a:t>chemistry</a:t>
            </a:r>
            <a:r>
              <a:rPr lang="hu-HU" altLang="hu-HU" sz="2400" dirty="0"/>
              <a:t> </a:t>
            </a:r>
            <a:r>
              <a:rPr lang="hu-HU" altLang="hu-HU" sz="2400" dirty="0" err="1"/>
              <a:t>students</a:t>
            </a:r>
            <a:endParaRPr lang="hu-HU" altLang="hu-HU" sz="2400" dirty="0"/>
          </a:p>
          <a:p>
            <a:r>
              <a:rPr lang="hu-HU" altLang="hu-HU" sz="2400" dirty="0"/>
              <a:t>(</a:t>
            </a:r>
            <a:r>
              <a:rPr lang="hu-HU" altLang="hu-HU" sz="2400" dirty="0" smtClean="0"/>
              <a:t>2020. </a:t>
            </a:r>
            <a:r>
              <a:rPr lang="hu-HU" altLang="hu-HU" sz="2400" dirty="0" err="1"/>
              <a:t>summer</a:t>
            </a:r>
            <a:r>
              <a:rPr lang="hu-HU" altLang="hu-HU" sz="2400" dirty="0"/>
              <a:t> </a:t>
            </a:r>
            <a:r>
              <a:rPr lang="hu-HU" altLang="hu-HU" sz="2400" dirty="0" err="1"/>
              <a:t>semester</a:t>
            </a:r>
            <a:r>
              <a:rPr lang="hu-HU" altLang="hu-HU" sz="2400" dirty="0"/>
              <a:t> – </a:t>
            </a:r>
            <a:r>
              <a:rPr lang="hu-HU" altLang="hu-HU" sz="2400" dirty="0" smtClean="0"/>
              <a:t>02. </a:t>
            </a:r>
            <a:r>
              <a:rPr lang="hu-HU" altLang="hu-HU" sz="2400" dirty="0" err="1" smtClean="0"/>
              <a:t>March</a:t>
            </a:r>
            <a:r>
              <a:rPr lang="hu-HU" altLang="hu-HU" sz="2400" dirty="0" smtClean="0"/>
              <a:t>)</a:t>
            </a:r>
            <a:endParaRPr lang="hu-HU" altLang="hu-HU" sz="2400" dirty="0"/>
          </a:p>
          <a:p>
            <a:endParaRPr lang="hu-HU" altLang="hu-HU" sz="2400" dirty="0"/>
          </a:p>
          <a:p>
            <a:r>
              <a:rPr lang="hu-HU" altLang="hu-HU" sz="2400" b="1" dirty="0"/>
              <a:t>Prof. Jenő Kürti</a:t>
            </a:r>
            <a:endParaRPr lang="hu-HU" altLang="hu-HU" sz="2400" dirty="0"/>
          </a:p>
          <a:p>
            <a:r>
              <a:rPr lang="hu-HU" altLang="hu-HU" sz="2400" dirty="0"/>
              <a:t>ELTE </a:t>
            </a:r>
            <a:r>
              <a:rPr lang="hu-HU" altLang="hu-HU" sz="2400" dirty="0" err="1"/>
              <a:t>Department</a:t>
            </a:r>
            <a:r>
              <a:rPr lang="hu-HU" altLang="hu-HU" sz="2400" dirty="0"/>
              <a:t> of </a:t>
            </a:r>
            <a:r>
              <a:rPr lang="hu-HU" altLang="hu-HU" sz="2400" dirty="0" err="1"/>
              <a:t>Biological</a:t>
            </a:r>
            <a:r>
              <a:rPr lang="hu-HU" altLang="hu-HU" sz="2400" dirty="0"/>
              <a:t> </a:t>
            </a:r>
            <a:r>
              <a:rPr lang="hu-HU" altLang="hu-HU" sz="2400" dirty="0" err="1"/>
              <a:t>Physics</a:t>
            </a:r>
            <a:endParaRPr lang="hu-HU" altLang="hu-HU" sz="2400" dirty="0"/>
          </a:p>
          <a:p>
            <a:endParaRPr lang="hu-HU" altLang="hu-HU" sz="2400" dirty="0"/>
          </a:p>
          <a:p>
            <a:r>
              <a:rPr lang="hu-HU" altLang="hu-HU" sz="1600" dirty="0"/>
              <a:t>e-mail: kurti@virag.elte.hu		</a:t>
            </a:r>
            <a:r>
              <a:rPr lang="hu-HU" altLang="hu-HU" sz="1600" dirty="0" err="1"/>
              <a:t>www</a:t>
            </a:r>
            <a:r>
              <a:rPr lang="hu-HU" altLang="hu-HU" sz="1600" dirty="0"/>
              <a:t>: regivirag.elte.hu/</a:t>
            </a:r>
            <a:r>
              <a:rPr lang="hu-HU" altLang="hu-HU" sz="1600" dirty="0" err="1"/>
              <a:t>kurti</a:t>
            </a:r>
            <a:endParaRPr lang="hu-HU" alt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60fc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0" i="0" u="none" strike="noStrike" kern="1200" cap="none" spc="0" normalizeH="0" baseline="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hu-HU" altLang="hu-HU" sz="3600" b="0" i="0" u="none" strike="noStrike" kern="1200" cap="none" spc="0" normalizeH="0" baseline="-2500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60</a:t>
            </a:r>
            <a:r>
              <a:rPr kumimoji="0" lang="hu-HU" altLang="hu-HU" sz="3600" b="0" i="0" u="none" strike="noStrike" kern="1200" cap="none" spc="0" normalizeH="0" baseline="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face centered cubic structure (fullerit)</a:t>
            </a:r>
            <a:endParaRPr kumimoji="0" lang="hu-HU" altLang="hu-HU" sz="4000" b="0" i="0" u="none" strike="noStrike" kern="1200" cap="none" spc="0" normalizeH="0" baseline="0" noProof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027988" y="5300663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(T</a:t>
            </a:r>
            <a:r>
              <a:rPr kumimoji="0" lang="hu-HU" altLang="hu-HU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room</a:t>
            </a:r>
            <a:r>
              <a:rPr kumimoji="0" lang="hu-HU" altLang="hu-HU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  <a:endParaRPr kumimoji="0" lang="hu-HU" alt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2286000" y="5715000"/>
            <a:ext cx="33528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5105400" y="4800600"/>
            <a:ext cx="1219200" cy="1752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V="1">
            <a:off x="2286000" y="3886200"/>
            <a:ext cx="1828800" cy="1752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276600" y="6096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1,4 nm</a:t>
            </a:r>
            <a:endParaRPr kumimoji="0" lang="hu-HU" altLang="hu-HU" sz="2400" b="0" i="0" u="none" strike="noStrike" kern="1200" cap="none" spc="0" normalizeH="0" baseline="0" noProof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867400" y="5334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 </a:t>
            </a: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0,7 nm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286000" y="4343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</a:t>
            </a:r>
            <a:r>
              <a:rPr kumimoji="0" lang="hu-HU" altLang="hu-HU" sz="2400" b="0" i="0" u="none" strike="noStrike" kern="1200" cap="none" spc="0" normalizeH="0" baseline="-2500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cc</a:t>
            </a: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1 nm</a:t>
            </a:r>
          </a:p>
        </p:txBody>
      </p:sp>
      <p:pic>
        <p:nvPicPr>
          <p:cNvPr id="161803" name="C60animati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13438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C60animatio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4149725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56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" fill="hold"/>
                                        <p:tgtEl>
                                          <p:spTgt spid="1618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18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618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803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180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can 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-1179513"/>
            <a:ext cx="5888038" cy="803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can 0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10144126" cy="721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619250" y="476250"/>
            <a:ext cx="6192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NEUTRON DIFFRACTION</a:t>
            </a:r>
          </a:p>
        </p:txBody>
      </p:sp>
    </p:spTree>
    <p:extLst>
      <p:ext uri="{BB962C8B-B14F-4D97-AF65-F5344CB8AC3E}">
        <p14:creationId xmlns:p14="http://schemas.microsoft.com/office/powerpoint/2010/main" val="19976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can 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-26988"/>
            <a:ext cx="46847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1052513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&gt;260 K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4925" y="5348288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&lt; 90 K</a:t>
            </a:r>
          </a:p>
        </p:txBody>
      </p:sp>
      <p:pic>
        <p:nvPicPr>
          <p:cNvPr id="2211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-52388"/>
            <a:ext cx="3519487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9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ullere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8050"/>
            <a:ext cx="5334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nozz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648200" y="1524000"/>
            <a:ext cx="4495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W.Krätschmer, L.D.Lamb, K.Fostiropoulos, D.R.Huffman, „Solid C</a:t>
            </a:r>
            <a:r>
              <a:rPr kumimoji="0" lang="hu-HU" altLang="hu-HU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60</a:t>
            </a:r>
            <a:r>
              <a:rPr kumimoji="0" lang="hu-HU" altLang="hu-H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a new form of carbon”, Nature 347, 354 (</a:t>
            </a:r>
            <a:r>
              <a:rPr kumimoji="0" lang="hu-HU" altLang="hu-HU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1990</a:t>
            </a:r>
            <a:r>
              <a:rPr kumimoji="0" lang="hu-HU" altLang="hu-H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609600" y="-152400"/>
            <a:ext cx="2514600" cy="21336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 flipV="1">
            <a:off x="685800" y="-152400"/>
            <a:ext cx="2209800" cy="21336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486400" y="46482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hu-HU" altLang="hu-HU" sz="24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60</a:t>
            </a:r>
            <a:r>
              <a:rPr kumimoji="0" lang="hu-HU" altLang="hu-HU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in large quantities !</a:t>
            </a:r>
            <a:endParaRPr kumimoji="0" lang="hu-HU" altLang="hu-HU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7086600" y="2819400"/>
            <a:ext cx="0" cy="1066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7177" name="Picture 2" descr="Scan 0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88913"/>
            <a:ext cx="102870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2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-171450"/>
            <a:ext cx="5816600" cy="727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1" name="Oval 3"/>
          <p:cNvSpPr>
            <a:spLocks noChangeArrowheads="1"/>
          </p:cNvSpPr>
          <p:nvPr/>
        </p:nvSpPr>
        <p:spPr bwMode="auto">
          <a:xfrm>
            <a:off x="1835150" y="4797425"/>
            <a:ext cx="576263" cy="5048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09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-242888"/>
            <a:ext cx="4013200" cy="720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6356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429000"/>
            <a:ext cx="657225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35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21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can 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2259013"/>
            <a:ext cx="8558212" cy="123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4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60mm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152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hu-HU" altLang="hu-HU" sz="60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60</a:t>
            </a:r>
            <a:endParaRPr kumimoji="0" lang="hu-HU" altLang="hu-HU" sz="6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286000" y="61722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 </a:t>
            </a: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 0,7 nm</a:t>
            </a:r>
            <a:endParaRPr kumimoji="0" lang="hu-HU" alt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6516688" y="3213100"/>
            <a:ext cx="2184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</a:t>
            </a:r>
            <a:r>
              <a:rPr kumimoji="0" lang="hu-HU" altLang="hu-HU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66</a:t>
            </a: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 140 pm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</a:t>
            </a:r>
            <a:r>
              <a:rPr kumimoji="0" lang="hu-HU" altLang="hu-HU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56</a:t>
            </a: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 145 pm</a:t>
            </a:r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2555875" y="2205038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</a:t>
            </a:r>
            <a:r>
              <a:rPr kumimoji="0" lang="hu-HU" altLang="hu-HU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66</a:t>
            </a:r>
            <a:endParaRPr kumimoji="0" lang="hu-HU" alt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2987675" y="3141663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</a:t>
            </a:r>
            <a:r>
              <a:rPr kumimoji="0" lang="hu-HU" altLang="hu-HU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56</a:t>
            </a:r>
            <a:endParaRPr kumimoji="0" lang="hu-HU" alt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394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622300"/>
            <a:ext cx="9361488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19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can 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5643563"/>
            <a:ext cx="9175750" cy="1250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9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117</Words>
  <Application>Microsoft Office PowerPoint</Application>
  <PresentationFormat>Diavetítés a képernyőre (4:3 oldalarány)</PresentationFormat>
  <Paragraphs>38</Paragraphs>
  <Slides>13</Slides>
  <Notes>13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Symbol</vt:lpstr>
      <vt:lpstr>Times New Roman</vt:lpstr>
      <vt:lpstr>Alapértelmezett terv</vt:lpstr>
      <vt:lpstr>3_Alapértelmezett terv</vt:lpstr>
      <vt:lpstr> CARBON NANOSTRUCTURES (FULLERENES, CARBON NANOTUBES, GRAPHENE)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ELTE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SZÉN NANOCSÖVEK</dc:title>
  <dc:creator>Kürti Jenő</dc:creator>
  <cp:lastModifiedBy>Kürti Jenő</cp:lastModifiedBy>
  <cp:revision>187</cp:revision>
  <dcterms:created xsi:type="dcterms:W3CDTF">2002-03-15T16:04:38Z</dcterms:created>
  <dcterms:modified xsi:type="dcterms:W3CDTF">2020-03-02T11:28:16Z</dcterms:modified>
</cp:coreProperties>
</file>