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327" r:id="rId2"/>
  </p:sldMasterIdLst>
  <p:notesMasterIdLst>
    <p:notesMasterId r:id="rId16"/>
  </p:notesMasterIdLst>
  <p:sldIdLst>
    <p:sldId id="305" r:id="rId3"/>
    <p:sldId id="501" r:id="rId4"/>
    <p:sldId id="471" r:id="rId5"/>
    <p:sldId id="472" r:id="rId6"/>
    <p:sldId id="473" r:id="rId7"/>
    <p:sldId id="474" r:id="rId8"/>
    <p:sldId id="475" r:id="rId9"/>
    <p:sldId id="476" r:id="rId10"/>
    <p:sldId id="477" r:id="rId11"/>
    <p:sldId id="478" r:id="rId12"/>
    <p:sldId id="479" r:id="rId13"/>
    <p:sldId id="480" r:id="rId14"/>
    <p:sldId id="481" r:id="rId15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ő" initials="KJ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FF00"/>
    <a:srgbClr val="993300"/>
    <a:srgbClr val="00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2" autoAdjust="0"/>
    <p:restoredTop sz="94667" autoAdjust="0"/>
  </p:normalViewPr>
  <p:slideViewPr>
    <p:cSldViewPr>
      <p:cViewPr varScale="1">
        <p:scale>
          <a:sx n="83" d="100"/>
          <a:sy n="83" d="100"/>
        </p:scale>
        <p:origin x="145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 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F7BDE69-FC34-4105-A228-6DF90642969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0EBD120-9837-4D36-A535-97C2049A6885}" type="slidenum">
              <a:rPr lang="hu-HU" altLang="hu-HU" sz="1200"/>
              <a:pPr/>
              <a:t>1</a:t>
            </a:fld>
            <a:endParaRPr lang="hu-HU" altLang="hu-HU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98F6EF-F4FE-438E-8139-AE6BBBE26F26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97676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C3845-3088-4658-BF36-2E3299DDB7F5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63108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EBE1F7-0289-410F-85FF-5CD2181EBB8C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 altLang="hu-HU" dirty="0" smtClean="0"/>
              <a:t>Science 254, p410 (1991)</a:t>
            </a: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563171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4C7624-AC20-4123-ACD6-E9D1C6EA003C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81486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A07FA4-70E0-4E55-A0D7-6DC149F74774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/>
              <a:t>EPL 18 p219 (1992)</a:t>
            </a:r>
          </a:p>
          <a:p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482804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D1367A-2C93-4AA5-B5DA-C3A53AB261AD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 altLang="hu-HU" dirty="0" smtClean="0"/>
              <a:t>EPL 18 p219 (1992)</a:t>
            </a: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2240076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C887F0-3AF7-48D4-8B7C-1C11682A953E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 altLang="hu-HU" dirty="0" smtClean="0"/>
              <a:t>PRL 66 p2911 (1991)</a:t>
            </a: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236321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878665-E729-4CB0-8BA7-80AAA4E5636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 altLang="hu-HU" dirty="0" smtClean="0"/>
              <a:t>PRL 66 p2911 (1991)</a:t>
            </a: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981543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8255DB-1CE1-4617-AE1C-E8B9441A7BE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75320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2266A2-219C-4F84-83BF-BB51FD48D33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8940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046B2-923F-4609-901B-C9A849220742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73965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8FEF6F-6EF8-4118-BB35-EA8D2E25C545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49754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965BB-51A5-4BAC-A28B-78107E029DF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8991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226CE-ABFE-4D34-AF9D-BF6C0316FAE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0746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B139E-73B4-4FCB-B4A2-CD85D9B9620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47127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092DAB-6686-47A1-B5B0-7C4A92F6A62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96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F96E7E-B629-4F70-BAF1-D61483498E69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83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4C2C22-7178-45A7-9849-8A2229FF1DD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473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F16A3F-DB67-4961-8550-DA2CEE07DF4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183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2496CB-E0C7-475F-BA1A-53C79B59925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294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D8EB61-FADC-4E90-BBF7-1B5DFE45F9A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895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3F6A3C-AB72-421D-8570-BC8DBD9F537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614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2145E-5251-4494-AC0A-6A9CFFA13CC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562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3163F-BAE9-443E-A745-4CE122B9F28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10997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DF99CC-A2AA-48BE-BE91-8D8C592B616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908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DE02E5-FFCF-47C9-A339-43C373A95F5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915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A0987-4765-4DF9-B42F-B4FA97F25A51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298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07A95-1469-43CB-BCCF-42F479653BF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95900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9D17F-156C-4876-ABEC-6331BEC361F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42025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DFD0F-35B3-491D-AFB1-0BD717C59F7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97731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EDE50-722E-434A-BA82-61B884E11F1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23186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D2C3-3394-4B45-B386-3661D001CAF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71744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7B2AC-7C70-4F48-AFA9-32C9049BE12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4272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07837-CA52-49CF-BB41-42ACE91B4C9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8259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854BBF-FC9B-43EC-8D4F-DBAA01183CA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141EF4-AD78-4663-8DC3-0B4A1B06998E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11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0" y="914400"/>
            <a:ext cx="9144000" cy="1143000"/>
          </a:xfrm>
        </p:spPr>
        <p:txBody>
          <a:bodyPr/>
          <a:lstStyle/>
          <a:p>
            <a:r>
              <a:rPr lang="hu-HU" altLang="hu-HU" sz="4800" b="1">
                <a:solidFill>
                  <a:srgbClr val="A50021"/>
                </a:solidFill>
              </a:rPr>
              <a:t/>
            </a:r>
            <a:br>
              <a:rPr lang="hu-HU" altLang="hu-HU" sz="4800" b="1">
                <a:solidFill>
                  <a:srgbClr val="A50021"/>
                </a:solidFill>
              </a:rPr>
            </a:br>
            <a:r>
              <a:rPr lang="hu-HU" altLang="hu-HU" sz="4800" b="1">
                <a:solidFill>
                  <a:srgbClr val="A50021"/>
                </a:solidFill>
              </a:rPr>
              <a:t>CARBON NANOSTRUCTURES</a:t>
            </a:r>
            <a:r>
              <a:rPr lang="hu-HU" altLang="hu-HU" sz="5400" b="1">
                <a:solidFill>
                  <a:srgbClr val="A50021"/>
                </a:solidFill>
              </a:rPr>
              <a:t/>
            </a:r>
            <a:br>
              <a:rPr lang="hu-HU" altLang="hu-HU" sz="5400" b="1">
                <a:solidFill>
                  <a:srgbClr val="A50021"/>
                </a:solidFill>
              </a:rPr>
            </a:br>
            <a:r>
              <a:rPr lang="hu-HU" altLang="hu-HU" sz="3200" b="1">
                <a:solidFill>
                  <a:srgbClr val="A50021"/>
                </a:solidFill>
              </a:rPr>
              <a:t>(FULLERENES, CARBON NANOTUBES, GRAPHENE)</a:t>
            </a:r>
            <a:endParaRPr lang="hu-HU" altLang="hu-HU" sz="3200"/>
          </a:p>
        </p:txBody>
      </p:sp>
      <p:sp>
        <p:nvSpPr>
          <p:cNvPr id="14339" name="Rectangle 205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429000"/>
            <a:ext cx="6400800" cy="1752600"/>
          </a:xfrm>
        </p:spPr>
        <p:txBody>
          <a:bodyPr/>
          <a:lstStyle/>
          <a:p>
            <a:r>
              <a:rPr lang="hu-HU" altLang="hu-HU" sz="2400" dirty="0" err="1"/>
              <a:t>lecture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for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physics</a:t>
            </a:r>
            <a:r>
              <a:rPr lang="hu-HU" altLang="hu-HU" sz="2400" dirty="0"/>
              <a:t> and </a:t>
            </a:r>
            <a:r>
              <a:rPr lang="hu-HU" altLang="hu-HU" sz="2400" dirty="0" err="1"/>
              <a:t>chemistry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students</a:t>
            </a:r>
            <a:endParaRPr lang="hu-HU" altLang="hu-HU" sz="2400" dirty="0"/>
          </a:p>
          <a:p>
            <a:r>
              <a:rPr lang="hu-HU" altLang="hu-HU" sz="2400" dirty="0"/>
              <a:t>(</a:t>
            </a:r>
            <a:r>
              <a:rPr lang="hu-HU" altLang="hu-HU" sz="2400" dirty="0" smtClean="0"/>
              <a:t>2020. </a:t>
            </a:r>
            <a:r>
              <a:rPr lang="hu-HU" altLang="hu-HU" sz="2400" dirty="0" err="1"/>
              <a:t>summer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semester</a:t>
            </a:r>
            <a:r>
              <a:rPr lang="hu-HU" altLang="hu-HU" sz="2400" dirty="0"/>
              <a:t> – </a:t>
            </a:r>
            <a:r>
              <a:rPr lang="hu-HU" altLang="hu-HU" sz="2400" dirty="0" smtClean="0"/>
              <a:t>09. </a:t>
            </a:r>
            <a:r>
              <a:rPr lang="hu-HU" altLang="hu-HU" sz="2400" dirty="0" err="1" smtClean="0"/>
              <a:t>March</a:t>
            </a:r>
            <a:r>
              <a:rPr lang="hu-HU" altLang="hu-HU" sz="2400" dirty="0" smtClean="0"/>
              <a:t>)</a:t>
            </a:r>
            <a:endParaRPr lang="hu-HU" altLang="hu-HU" sz="2400" dirty="0"/>
          </a:p>
          <a:p>
            <a:endParaRPr lang="hu-HU" altLang="hu-HU" sz="2400" dirty="0"/>
          </a:p>
          <a:p>
            <a:r>
              <a:rPr lang="hu-HU" altLang="hu-HU" sz="2400" b="1" dirty="0"/>
              <a:t>Prof. Jenő Kürti</a:t>
            </a:r>
            <a:endParaRPr lang="hu-HU" altLang="hu-HU" sz="2400" dirty="0"/>
          </a:p>
          <a:p>
            <a:r>
              <a:rPr lang="hu-HU" altLang="hu-HU" sz="2400" dirty="0"/>
              <a:t>ELTE </a:t>
            </a:r>
            <a:r>
              <a:rPr lang="hu-HU" altLang="hu-HU" sz="2400" dirty="0" err="1"/>
              <a:t>Department</a:t>
            </a:r>
            <a:r>
              <a:rPr lang="hu-HU" altLang="hu-HU" sz="2400" dirty="0"/>
              <a:t> of </a:t>
            </a:r>
            <a:r>
              <a:rPr lang="hu-HU" altLang="hu-HU" sz="2400" dirty="0" err="1"/>
              <a:t>Biological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Physics</a:t>
            </a:r>
            <a:endParaRPr lang="hu-HU" altLang="hu-HU" sz="2400" dirty="0"/>
          </a:p>
          <a:p>
            <a:endParaRPr lang="hu-HU" altLang="hu-HU" sz="2400" dirty="0"/>
          </a:p>
          <a:p>
            <a:r>
              <a:rPr lang="hu-HU" altLang="hu-HU" sz="1600" dirty="0"/>
              <a:t>e-mail: kurti@virag.elte.hu		</a:t>
            </a:r>
            <a:r>
              <a:rPr lang="hu-HU" altLang="hu-HU" sz="1600" dirty="0" err="1"/>
              <a:t>www</a:t>
            </a:r>
            <a:r>
              <a:rPr lang="hu-HU" altLang="hu-HU" sz="1600" dirty="0"/>
              <a:t>: regivirag.elte.hu/</a:t>
            </a:r>
            <a:r>
              <a:rPr lang="hu-HU" altLang="hu-HU" sz="1600" dirty="0" err="1"/>
              <a:t>kurti</a:t>
            </a:r>
            <a:endParaRPr lang="hu-HU" alt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roba004-b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00"/>
            <a:ext cx="9144000" cy="602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9992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5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3"/>
            <a:ext cx="9144000" cy="638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2055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0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can 0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4020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Scan 0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1412875"/>
            <a:ext cx="51689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Scan 0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3687763"/>
            <a:ext cx="51689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39752" y="45450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5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c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6681787" cy="828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95288" y="5876925"/>
            <a:ext cx="6121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elektron diffraction (gas) 1.401(10) / 1.458 (6)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NMR (liquid)	1.40 (2)  / 1.45 (2)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X-ray (110 K)	1.355(9) / 1.467(21)</a:t>
            </a:r>
          </a:p>
        </p:txBody>
      </p:sp>
      <p:pic>
        <p:nvPicPr>
          <p:cNvPr id="2" name="Rögzített hang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6136" y="60212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6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can 0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10144126" cy="721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619250" y="476250"/>
            <a:ext cx="6192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NEUTRON DIFFRACTION</a:t>
            </a:r>
          </a:p>
        </p:txBody>
      </p:sp>
      <p:pic>
        <p:nvPicPr>
          <p:cNvPr id="3" name="Rögzített 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can 0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-26988"/>
            <a:ext cx="46847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1052513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&gt;260 K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4925" y="5348288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&lt; 90 K</a:t>
            </a:r>
          </a:p>
        </p:txBody>
      </p:sp>
      <p:pic>
        <p:nvPicPr>
          <p:cNvPr id="2211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-52388"/>
            <a:ext cx="3519487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 3a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025.65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7494" y="321468"/>
            <a:ext cx="487363" cy="487363"/>
          </a:xfrm>
          <a:prstGeom prst="rect">
            <a:avLst/>
          </a:prstGeom>
        </p:spPr>
      </p:pic>
      <p:pic>
        <p:nvPicPr>
          <p:cNvPr id="7" name="Rögzített hang 3a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5651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0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063"/>
            <a:ext cx="9144000" cy="71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26369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5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0"/>
            <a:ext cx="4967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27809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4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ögzített hang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1960" y="24928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8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-387350"/>
            <a:ext cx="4527550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3648" y="28529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4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can 0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-171450"/>
            <a:ext cx="4943475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2564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9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39750" y="5229225"/>
            <a:ext cx="367188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solid: </a:t>
            </a: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=9.2 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gas: </a:t>
            </a: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</a:t>
            </a: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=3.1 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liquid: </a:t>
            </a: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</a:t>
            </a: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=15.5 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580" name="Oval 4"/>
          <p:cNvSpPr>
            <a:spLocks noChangeArrowheads="1"/>
          </p:cNvSpPr>
          <p:nvPr/>
        </p:nvSpPr>
        <p:spPr bwMode="auto">
          <a:xfrm>
            <a:off x="7164388" y="3681413"/>
            <a:ext cx="215900" cy="21748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Rögzített hang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9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6298</TotalTime>
  <Words>114</Words>
  <Application>Microsoft Office PowerPoint</Application>
  <PresentationFormat>Diavetítés a képernyőre (4:3 oldalarány)</PresentationFormat>
  <Paragraphs>35</Paragraphs>
  <Slides>13</Slides>
  <Notes>13</Notes>
  <HiddenSlides>0</HiddenSlides>
  <MMClips>13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13</vt:i4>
      </vt:variant>
    </vt:vector>
  </HeadingPairs>
  <TitlesOfParts>
    <vt:vector size="17" baseType="lpstr">
      <vt:lpstr>Symbol</vt:lpstr>
      <vt:lpstr>Times New Roman</vt:lpstr>
      <vt:lpstr>Alapértelmezett terv</vt:lpstr>
      <vt:lpstr>3_Alapértelmezett terv</vt:lpstr>
      <vt:lpstr> CARBON NANOSTRUCTURES (FULLERENES, CARBON NANOTUBES, GRAPHENE)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ELTE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SZÉN NANOCSÖVEK</dc:title>
  <dc:creator>Kürti Jenő</dc:creator>
  <cp:lastModifiedBy>Kürti Jenő</cp:lastModifiedBy>
  <cp:revision>210</cp:revision>
  <dcterms:created xsi:type="dcterms:W3CDTF">2002-03-15T16:04:38Z</dcterms:created>
  <dcterms:modified xsi:type="dcterms:W3CDTF">2020-03-23T13:55:31Z</dcterms:modified>
</cp:coreProperties>
</file>