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327" r:id="rId2"/>
    <p:sldMasterId id="2147484339" r:id="rId3"/>
  </p:sldMasterIdLst>
  <p:notesMasterIdLst>
    <p:notesMasterId r:id="rId12"/>
  </p:notesMasterIdLst>
  <p:sldIdLst>
    <p:sldId id="305" r:id="rId4"/>
    <p:sldId id="500" r:id="rId5"/>
    <p:sldId id="505" r:id="rId6"/>
    <p:sldId id="483" r:id="rId7"/>
    <p:sldId id="484" r:id="rId8"/>
    <p:sldId id="490" r:id="rId9"/>
    <p:sldId id="491" r:id="rId10"/>
    <p:sldId id="492" r:id="rId11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ő" initials="K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993300"/>
    <a:srgbClr val="00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67" autoAdjust="0"/>
  </p:normalViewPr>
  <p:slideViewPr>
    <p:cSldViewPr>
      <p:cViewPr varScale="1">
        <p:scale>
          <a:sx n="83" d="100"/>
          <a:sy n="83" d="100"/>
        </p:scale>
        <p:origin x="14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7BDE69-FC34-4105-A228-6DF90642969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EBD120-9837-4D36-A535-97C2049A6885}" type="slidenum">
              <a:rPr lang="hu-HU" altLang="hu-HU" sz="1200"/>
              <a:pPr/>
              <a:t>1</a:t>
            </a:fld>
            <a:endParaRPr lang="hu-HU" altLang="hu-HU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0AF7B-238A-4CCC-8C62-2D1958DD6B8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127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0AF7B-238A-4CCC-8C62-2D1958DD6B8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63210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17408E-45B5-4734-8269-D2525922087D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09742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F3926D-C4CB-48EE-8C13-2C27F0834A94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07132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0AF7B-238A-4CCC-8C62-2D1958DD6B8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87959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70253-4000-47BA-9D0C-8BA0BFE341BB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10542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F436F1-5FDD-49E0-8D7C-F5A683D056B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22189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65BB-51A5-4BAC-A28B-78107E029D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991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26CE-ABFE-4D34-AF9D-BF6C0316FA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746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139E-73B4-4FCB-B4A2-CD85D9B962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712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092DAB-6686-47A1-B5B0-7C4A92F6A62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96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F96E7E-B629-4F70-BAF1-D61483498E6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83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C2C22-7178-45A7-9849-8A2229FF1DD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73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F16A3F-DB67-4961-8550-DA2CEE07DF4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183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2496CB-E0C7-475F-BA1A-53C79B59925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294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8EB61-FADC-4E90-BBF7-1B5DFE45F9A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895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3F6A3C-AB72-421D-8570-BC8DBD9F537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614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2145E-5251-4494-AC0A-6A9CFFA13CCA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56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163F-BAE9-443E-A745-4CE122B9F2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099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DF99CC-A2AA-48BE-BE91-8D8C592B616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908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E02E5-FFCF-47C9-A339-43C373A95F53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15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A0987-4765-4DF9-B42F-B4FA97F25A5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98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3AF507-B38E-4766-8F39-52A708BDC831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721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5E951D-447F-43E2-A677-9E67BBB2A177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D014E6-F1E7-471D-AE5E-B38EE6E8CD74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123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5149C7-1C19-4A50-A1FB-97F048CF8B79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49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130A3A-D3F6-4B36-A56A-288624CE236C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219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A822D-A65E-486F-970F-D37663194BEF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083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F48AEC-7AF7-46D8-8C8B-567442A34832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02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7A95-1469-43CB-BCCF-42F479653B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900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3E14B3-8162-4291-9D54-1F4511BF029A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809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1D280A-7C42-487B-A079-7B0334439F30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174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1A8120-2BA5-496E-9F35-28062B62DA61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850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0717E8-F959-445D-8F76-E2E1B679997D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37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D17F-156C-4876-ABEC-6331BEC361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202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FD0F-35B3-491D-AFB1-0BD717C59F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7731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DE50-722E-434A-BA82-61B884E11F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318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D2C3-3394-4B45-B386-3661D001CA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174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B2AC-7C70-4F48-AFA9-32C9049BE12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4272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7837-CA52-49CF-BB41-42ACE91B4C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259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854BBF-FC9B-43EC-8D4F-DBAA01183C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41EF4-AD78-4663-8DC3-0B4A1B06998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1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Mintacím szerkesztése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Mintaszöveg szerkesztése </a:t>
            </a:r>
          </a:p>
          <a:p>
            <a:pPr lvl="1"/>
            <a:r>
              <a:rPr lang="en-US" altLang="hu-HU"/>
              <a:t>Második szint</a:t>
            </a:r>
          </a:p>
          <a:p>
            <a:pPr lvl="2"/>
            <a:r>
              <a:rPr lang="en-US" altLang="hu-HU"/>
              <a:t>Harmadik szint</a:t>
            </a:r>
          </a:p>
          <a:p>
            <a:pPr lvl="3"/>
            <a:r>
              <a:rPr lang="en-US" altLang="hu-HU"/>
              <a:t>Negyedik szint</a:t>
            </a:r>
          </a:p>
          <a:p>
            <a:pPr lvl="4"/>
            <a:r>
              <a:rPr lang="en-US" altLang="hu-HU"/>
              <a:t>Ötödik szint</a:t>
            </a:r>
          </a:p>
        </p:txBody>
      </p:sp>
      <p:sp>
        <p:nvSpPr>
          <p:cNvPr id="417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7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7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08D1C9-E3A8-4FDC-972C-8699210AF3C1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19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7.m4a"/><Relationship Id="rId7" Type="http://schemas.openxmlformats.org/officeDocument/2006/relationships/image" Target="../media/image8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7.m4a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hu-HU" altLang="hu-HU" sz="4800" b="1">
                <a:solidFill>
                  <a:srgbClr val="A50021"/>
                </a:solidFill>
              </a:rPr>
              <a:t/>
            </a:r>
            <a:br>
              <a:rPr lang="hu-HU" altLang="hu-HU" sz="4800" b="1">
                <a:solidFill>
                  <a:srgbClr val="A50021"/>
                </a:solidFill>
              </a:rPr>
            </a:br>
            <a:r>
              <a:rPr lang="hu-HU" altLang="hu-HU" sz="4800" b="1">
                <a:solidFill>
                  <a:srgbClr val="A50021"/>
                </a:solidFill>
              </a:rPr>
              <a:t>CARBON NANOSTRUCTURES</a:t>
            </a:r>
            <a:r>
              <a:rPr lang="hu-HU" altLang="hu-HU" sz="5400" b="1">
                <a:solidFill>
                  <a:srgbClr val="A50021"/>
                </a:solidFill>
              </a:rPr>
              <a:t/>
            </a:r>
            <a:br>
              <a:rPr lang="hu-HU" altLang="hu-HU" sz="5400" b="1">
                <a:solidFill>
                  <a:srgbClr val="A50021"/>
                </a:solidFill>
              </a:rPr>
            </a:br>
            <a:r>
              <a:rPr lang="hu-HU" altLang="hu-HU" sz="3200" b="1">
                <a:solidFill>
                  <a:srgbClr val="A50021"/>
                </a:solidFill>
              </a:rPr>
              <a:t>(FULLERENES, CARBON NANOTUBES, GRAPHENE)</a:t>
            </a:r>
            <a:endParaRPr lang="hu-HU" altLang="hu-HU" sz="320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hu-HU" altLang="hu-HU" sz="2400" dirty="0" err="1"/>
              <a:t>lecture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for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r>
              <a:rPr lang="hu-HU" altLang="hu-HU" sz="2400" dirty="0"/>
              <a:t> and </a:t>
            </a:r>
            <a:r>
              <a:rPr lang="hu-HU" altLang="hu-HU" sz="2400" dirty="0" err="1"/>
              <a:t>chemistry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students</a:t>
            </a:r>
            <a:endParaRPr lang="hu-HU" altLang="hu-HU" sz="2400" dirty="0"/>
          </a:p>
          <a:p>
            <a:r>
              <a:rPr lang="hu-HU" altLang="hu-HU" sz="2400" dirty="0"/>
              <a:t>(</a:t>
            </a:r>
            <a:r>
              <a:rPr lang="hu-HU" altLang="hu-HU" sz="2400" dirty="0" smtClean="0"/>
              <a:t>2020. </a:t>
            </a:r>
            <a:r>
              <a:rPr lang="hu-HU" altLang="hu-HU" sz="2400" dirty="0" err="1"/>
              <a:t>summer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semester</a:t>
            </a:r>
            <a:r>
              <a:rPr lang="hu-HU" altLang="hu-HU" sz="2400" dirty="0"/>
              <a:t> – </a:t>
            </a:r>
            <a:r>
              <a:rPr lang="hu-HU" altLang="hu-HU" sz="2400" dirty="0" smtClean="0"/>
              <a:t>16. </a:t>
            </a:r>
            <a:r>
              <a:rPr lang="hu-HU" altLang="hu-HU" sz="2400" dirty="0" err="1" smtClean="0"/>
              <a:t>March</a:t>
            </a:r>
            <a:r>
              <a:rPr lang="hu-HU" altLang="hu-HU" sz="2400" dirty="0" smtClean="0"/>
              <a:t>)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2400" b="1" dirty="0"/>
              <a:t>Prof. Jenő Kürti</a:t>
            </a:r>
            <a:endParaRPr lang="hu-HU" altLang="hu-HU" sz="2400" dirty="0"/>
          </a:p>
          <a:p>
            <a:r>
              <a:rPr lang="hu-HU" altLang="hu-HU" sz="2400" dirty="0"/>
              <a:t>ELTE </a:t>
            </a:r>
            <a:r>
              <a:rPr lang="hu-HU" altLang="hu-HU" sz="2400" dirty="0" err="1"/>
              <a:t>Department</a:t>
            </a:r>
            <a:r>
              <a:rPr lang="hu-HU" altLang="hu-HU" sz="2400" dirty="0"/>
              <a:t> of </a:t>
            </a:r>
            <a:r>
              <a:rPr lang="hu-HU" altLang="hu-HU" sz="2400" dirty="0" err="1"/>
              <a:t>Biological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1600" dirty="0"/>
              <a:t>e-mail: kurti@virag.elte.hu		</a:t>
            </a:r>
            <a:r>
              <a:rPr lang="hu-HU" altLang="hu-HU" sz="1600" dirty="0" err="1"/>
              <a:t>www</a:t>
            </a:r>
            <a:r>
              <a:rPr lang="hu-HU" altLang="hu-HU" sz="1600" dirty="0"/>
              <a:t>: regivirag.elte.hu/</a:t>
            </a:r>
            <a:r>
              <a:rPr lang="hu-HU" altLang="hu-HU" sz="1600" dirty="0" err="1"/>
              <a:t>kurti</a:t>
            </a:r>
            <a:endParaRPr lang="hu-HU" alt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1844675"/>
            <a:ext cx="9144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ELECTRONIC</a:t>
            </a:r>
            <a:r>
              <a:rPr kumimoji="0" lang="hu-HU" altLang="hu-HU" sz="6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STRUCTURE of C</a:t>
            </a:r>
            <a:r>
              <a:rPr kumimoji="0" lang="hu-HU" altLang="hu-HU" sz="6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6000" baseline="-25000" smtClean="0">
                <a:solidFill>
                  <a:srgbClr val="000000"/>
                </a:solidFill>
              </a:rPr>
              <a:t>Introduction</a:t>
            </a:r>
            <a:endParaRPr kumimoji="0" lang="hu-HU" altLang="hu-HU" sz="6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76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2076450"/>
            <a:ext cx="2868612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223000" y="3552825"/>
            <a:ext cx="79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942138" y="2276475"/>
            <a:ext cx="798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748713" y="3284538"/>
            <a:ext cx="79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σ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308850" y="2205038"/>
            <a:ext cx="796925" cy="3381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hu-HU" sz="1600" b="1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z</a:t>
            </a:r>
            <a:endParaRPr kumimoji="0" lang="el-GR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58" y="1428471"/>
            <a:ext cx="4686954" cy="4001058"/>
          </a:xfrm>
          <a:prstGeom prst="rect">
            <a:avLst/>
          </a:prstGeom>
        </p:spPr>
      </p:pic>
      <p:pic>
        <p:nvPicPr>
          <p:cNvPr id="2" name="Rögzített hang_di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3287" y="49167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1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03225"/>
            <a:ext cx="286702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di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0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an 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0"/>
            <a:ext cx="4749800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03225"/>
            <a:ext cx="286702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_dia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5013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1844675"/>
            <a:ext cx="9144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SUPPLEMENT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(rehybridization)</a:t>
            </a:r>
          </a:p>
        </p:txBody>
      </p:sp>
      <p:pic>
        <p:nvPicPr>
          <p:cNvPr id="2" name="Rögzített hang_dia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4437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addo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4325938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447800" y="457200"/>
            <a:ext cx="739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pyramidalization 	or	 </a:t>
            </a:r>
            <a:r>
              <a:rPr kumimoji="0" lang="en-US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s-p  </a:t>
            </a:r>
            <a:r>
              <a:rPr kumimoji="0" lang="en-US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rehybridization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143000" y="3733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sp</a:t>
            </a:r>
            <a:r>
              <a:rPr kumimoji="0" lang="en-US" altLang="hu-HU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kumimoji="0" lang="en-US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239000" y="37338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sp</a:t>
            </a:r>
            <a:r>
              <a:rPr kumimoji="0" lang="en-US" altLang="hu-HU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057400" y="5943600"/>
            <a:ext cx="647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S.Niyogi et al., Acc. Chem. Res. 35, 1105 (2002)</a:t>
            </a:r>
          </a:p>
        </p:txBody>
      </p:sp>
      <p:sp>
        <p:nvSpPr>
          <p:cNvPr id="418823" name="Text Box 7"/>
          <p:cNvSpPr txBox="1">
            <a:spLocks noChangeArrowheads="1"/>
          </p:cNvSpPr>
          <p:nvPr/>
        </p:nvSpPr>
        <p:spPr bwMode="auto">
          <a:xfrm>
            <a:off x="320675" y="5013325"/>
            <a:ext cx="1446213" cy="762000"/>
          </a:xfrm>
          <a:prstGeom prst="rect">
            <a:avLst/>
          </a:prstGeom>
          <a:solidFill>
            <a:srgbClr val="A500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altLang="hu-HU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en-US" altLang="hu-H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11.6°</a:t>
            </a:r>
            <a:r>
              <a:rPr kumimoji="0" lang="hu-HU" altLang="hu-H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sp</a:t>
            </a:r>
            <a:r>
              <a:rPr kumimoji="0" lang="hu-HU" altLang="hu-HU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2.3…</a:t>
            </a:r>
            <a:endParaRPr kumimoji="0" lang="en-US" altLang="hu-HU" sz="24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0883" y="4929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8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8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8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8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88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can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-963613"/>
            <a:ext cx="7704138" cy="511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Scan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003675"/>
            <a:ext cx="72120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411413" y="1844675"/>
            <a:ext cx="865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362575" y="2540000"/>
            <a:ext cx="865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362575" y="1125538"/>
            <a:ext cx="865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589838" y="3819525"/>
            <a:ext cx="1446212" cy="762000"/>
          </a:xfrm>
          <a:prstGeom prst="rect">
            <a:avLst/>
          </a:prstGeom>
          <a:solidFill>
            <a:srgbClr val="A500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altLang="hu-HU" sz="20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en-US" altLang="hu-H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11.6°</a:t>
            </a:r>
            <a:r>
              <a:rPr kumimoji="0" lang="hu-HU" altLang="hu-H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sp</a:t>
            </a:r>
            <a:r>
              <a:rPr kumimoji="0" lang="hu-HU" altLang="hu-HU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2.3…</a:t>
            </a:r>
            <a:endParaRPr kumimoji="0" lang="en-US" altLang="hu-HU" sz="24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20" name="AutoShape 8"/>
          <p:cNvSpPr>
            <a:spLocks/>
          </p:cNvSpPr>
          <p:nvPr/>
        </p:nvSpPr>
        <p:spPr bwMode="auto">
          <a:xfrm>
            <a:off x="7885113" y="5445125"/>
            <a:ext cx="71437" cy="649288"/>
          </a:xfrm>
          <a:prstGeom prst="rightBrace">
            <a:avLst>
              <a:gd name="adj1" fmla="val 75741"/>
              <a:gd name="adj2" fmla="val 50000"/>
            </a:avLst>
          </a:prstGeom>
          <a:noFill/>
          <a:ln w="254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7956550" y="5492750"/>
            <a:ext cx="709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sp</a:t>
            </a:r>
            <a:r>
              <a:rPr kumimoji="0" lang="hu-HU" altLang="hu-HU" sz="2400" b="0" i="0" u="none" strike="noStrike" kern="1200" cap="none" spc="0" normalizeH="0" baseline="3000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2.3</a:t>
            </a:r>
          </a:p>
        </p:txBody>
      </p:sp>
      <p:sp>
        <p:nvSpPr>
          <p:cNvPr id="13322" name="Szövegdoboz 9"/>
          <p:cNvSpPr txBox="1">
            <a:spLocks noChangeArrowheads="1"/>
          </p:cNvSpPr>
          <p:nvPr/>
        </p:nvSpPr>
        <p:spPr bwMode="auto">
          <a:xfrm>
            <a:off x="285750" y="6596063"/>
            <a:ext cx="88582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Surján Péter: A fullerének elektronszerkezete; A kémiai legújabb eredményei 81, 1996</a:t>
            </a:r>
          </a:p>
        </p:txBody>
      </p:sp>
      <p:pic>
        <p:nvPicPr>
          <p:cNvPr id="2" name="Rögzített hang_dia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6168" y="1814512"/>
            <a:ext cx="487363" cy="487363"/>
          </a:xfrm>
          <a:prstGeom prst="rect">
            <a:avLst/>
          </a:prstGeom>
        </p:spPr>
      </p:pic>
      <p:pic>
        <p:nvPicPr>
          <p:cNvPr id="3" name="Rögzített hang_8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7537" y="5541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Alapértelmezett terv">
  <a:themeElements>
    <a:clrScheme name="1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6692</TotalTime>
  <Words>100</Words>
  <Application>Microsoft Office PowerPoint</Application>
  <PresentationFormat>Diavetítés a képernyőre (4:3 oldalarány)</PresentationFormat>
  <Paragraphs>37</Paragraphs>
  <Slides>8</Slides>
  <Notes>8</Notes>
  <HiddenSlides>0</HiddenSlides>
  <MMClips>7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3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Symbol</vt:lpstr>
      <vt:lpstr>Times New Roman</vt:lpstr>
      <vt:lpstr>Alapértelmezett terv</vt:lpstr>
      <vt:lpstr>3_Alapértelmezett terv</vt:lpstr>
      <vt:lpstr>5_Alapértelmezett terv</vt:lpstr>
      <vt:lpstr> CARBON NANOSTRUCTURES (FULLERENES, CARBON NANOTUBES, GRAPHENE)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ELTE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 NANOCSÖVEK</dc:title>
  <dc:creator>Kürti Jenő</dc:creator>
  <cp:lastModifiedBy>Kürti Jenő</cp:lastModifiedBy>
  <cp:revision>228</cp:revision>
  <dcterms:created xsi:type="dcterms:W3CDTF">2002-03-15T16:04:38Z</dcterms:created>
  <dcterms:modified xsi:type="dcterms:W3CDTF">2020-04-05T10:40:01Z</dcterms:modified>
</cp:coreProperties>
</file>