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787" r:id="rId3"/>
    <p:sldId id="788" r:id="rId4"/>
    <p:sldId id="789" r:id="rId5"/>
    <p:sldId id="790" r:id="rId6"/>
    <p:sldId id="791" r:id="rId7"/>
    <p:sldId id="793" r:id="rId8"/>
    <p:sldId id="794" r:id="rId9"/>
    <p:sldId id="795" r:id="rId10"/>
    <p:sldId id="796" r:id="rId11"/>
    <p:sldId id="797" r:id="rId12"/>
    <p:sldId id="798" r:id="rId13"/>
    <p:sldId id="799" r:id="rId14"/>
    <p:sldId id="801" r:id="rId15"/>
    <p:sldId id="802" r:id="rId16"/>
    <p:sldId id="803" r:id="rId17"/>
    <p:sldId id="804" r:id="rId18"/>
    <p:sldId id="805" r:id="rId19"/>
    <p:sldId id="806" r:id="rId20"/>
    <p:sldId id="786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4F0"/>
    <a:srgbClr val="E8E8F2"/>
    <a:srgbClr val="EAEAEA"/>
    <a:srgbClr val="E4E4E4"/>
    <a:srgbClr val="E1E1E1"/>
    <a:srgbClr val="DDDDDD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10" autoAdjust="0"/>
    <p:restoredTop sz="86426" autoAdjust="0"/>
  </p:normalViewPr>
  <p:slideViewPr>
    <p:cSldViewPr>
      <p:cViewPr>
        <p:scale>
          <a:sx n="80" d="100"/>
          <a:sy n="80" d="100"/>
        </p:scale>
        <p:origin x="965" y="-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8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CB9B3-9362-4DEE-A2FA-97300AA714C6}" type="datetimeFigureOut">
              <a:rPr lang="hu-HU" smtClean="0"/>
              <a:pPr/>
              <a:t>2019. 11. 12.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A2558-3F5D-4851-BC63-925F1C459AD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94F74-9B48-4103-8D4D-1252EA38BA37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2C77E-8F28-48C1-BBCC-EE793EC21F34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A20B4-4659-453F-92DC-23BFBBCA5F2F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CE04B-7DB7-4D44-AFA9-5F5A33D77C44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1FA01-0687-43E1-B134-1FD09822C486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8946-079C-4850-AF66-8E4C5F90CE9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B24EC-DF25-4BE4-BA8E-D7D04BE1B4EE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3C9D2-0532-47AD-AFED-C1AC7B84BEBC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D40F2-EBE0-4E99-B2EE-DB1AE9F13BBF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F922F-675A-4B6F-81EB-21A09FD7739B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27125-5553-4EA7-805A-152AF2AB8F3D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351C2-11A9-454F-B8FB-1A47E852B1FC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73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000000"/>
              </a:solidFill>
            </a:endParaRPr>
          </a:p>
        </p:txBody>
      </p:sp>
      <p:sp>
        <p:nvSpPr>
          <p:cNvPr id="473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000000"/>
              </a:solidFill>
            </a:endParaRPr>
          </a:p>
        </p:txBody>
      </p:sp>
      <p:sp>
        <p:nvSpPr>
          <p:cNvPr id="473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BED013-3785-44AF-AC90-38F94DF3C44A}" type="slidenum">
              <a:rPr lang="hu-HU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8001000" cy="1143000"/>
          </a:xfrm>
        </p:spPr>
        <p:txBody>
          <a:bodyPr/>
          <a:lstStyle/>
          <a:p>
            <a:pPr eaLnBrk="1" hangingPunct="1"/>
            <a:r>
              <a:rPr lang="hu-HU" sz="4800" b="1" dirty="0">
                <a:solidFill>
                  <a:srgbClr val="FF0066"/>
                </a:solidFill>
              </a:rPr>
              <a:t>MACROMOLECULES</a:t>
            </a:r>
            <a:endParaRPr lang="en-US" sz="4800" b="1" dirty="0">
              <a:solidFill>
                <a:srgbClr val="FF0066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514600"/>
            <a:ext cx="6400800" cy="1752600"/>
          </a:xfrm>
        </p:spPr>
        <p:txBody>
          <a:bodyPr/>
          <a:lstStyle/>
          <a:p>
            <a:pPr eaLnBrk="1" hangingPunct="1"/>
            <a:r>
              <a:rPr lang="hu-HU" sz="1600" b="1" dirty="0" err="1">
                <a:latin typeface="Times New Roman" pitchFamily="18" charset="0"/>
              </a:rPr>
              <a:t>lecture</a:t>
            </a:r>
            <a:r>
              <a:rPr lang="hu-HU" sz="1600" b="1" dirty="0">
                <a:latin typeface="Times New Roman" pitchFamily="18" charset="0"/>
              </a:rPr>
              <a:t> </a:t>
            </a:r>
            <a:r>
              <a:rPr lang="hu-HU" sz="1600" b="1" dirty="0" err="1">
                <a:latin typeface="Times New Roman" pitchFamily="18" charset="0"/>
              </a:rPr>
              <a:t>for</a:t>
            </a:r>
            <a:r>
              <a:rPr lang="hu-HU" sz="1600" b="1" dirty="0">
                <a:latin typeface="Times New Roman" pitchFamily="18" charset="0"/>
              </a:rPr>
              <a:t> </a:t>
            </a:r>
            <a:r>
              <a:rPr lang="hu-HU" sz="1600" b="1" dirty="0" err="1">
                <a:latin typeface="Times New Roman" pitchFamily="18" charset="0"/>
              </a:rPr>
              <a:t>physics</a:t>
            </a:r>
            <a:r>
              <a:rPr lang="hu-HU" sz="1600" b="1" dirty="0">
                <a:latin typeface="Times New Roman" pitchFamily="18" charset="0"/>
              </a:rPr>
              <a:t> and </a:t>
            </a:r>
            <a:r>
              <a:rPr lang="hu-HU" sz="1600" b="1" dirty="0" err="1">
                <a:latin typeface="Times New Roman" pitchFamily="18" charset="0"/>
              </a:rPr>
              <a:t>biophysics</a:t>
            </a:r>
            <a:r>
              <a:rPr lang="hu-HU" sz="1600" b="1" dirty="0">
                <a:latin typeface="Times New Roman" pitchFamily="18" charset="0"/>
              </a:rPr>
              <a:t> </a:t>
            </a:r>
            <a:r>
              <a:rPr lang="hu-HU" sz="1600" b="1" dirty="0" err="1">
                <a:latin typeface="Times New Roman" pitchFamily="18" charset="0"/>
              </a:rPr>
              <a:t>students</a:t>
            </a:r>
            <a:endParaRPr lang="hu-HU" sz="1600" b="1" dirty="0">
              <a:latin typeface="Times New Roman" pitchFamily="18" charset="0"/>
            </a:endParaRPr>
          </a:p>
          <a:p>
            <a:pPr eaLnBrk="1" hangingPunct="1"/>
            <a:r>
              <a:rPr lang="hu-HU" sz="1600" b="1" dirty="0">
                <a:latin typeface="Times New Roman" pitchFamily="18" charset="0"/>
              </a:rPr>
              <a:t>2018. </a:t>
            </a:r>
            <a:r>
              <a:rPr lang="hu-HU" sz="1600" b="1" dirty="0" err="1">
                <a:latin typeface="Times New Roman" pitchFamily="18" charset="0"/>
              </a:rPr>
              <a:t>winter</a:t>
            </a:r>
            <a:r>
              <a:rPr lang="hu-HU" sz="1600" b="1" dirty="0">
                <a:latin typeface="Times New Roman" pitchFamily="18" charset="0"/>
              </a:rPr>
              <a:t> </a:t>
            </a:r>
            <a:r>
              <a:rPr lang="hu-HU" sz="1600" b="1" dirty="0" err="1">
                <a:latin typeface="Times New Roman" pitchFamily="18" charset="0"/>
              </a:rPr>
              <a:t>semester</a:t>
            </a:r>
            <a:r>
              <a:rPr lang="hu-HU" sz="1600" b="1" dirty="0">
                <a:latin typeface="Times New Roman" pitchFamily="18" charset="0"/>
              </a:rPr>
              <a:t> – </a:t>
            </a:r>
            <a:r>
              <a:rPr lang="hu-HU" sz="1600" b="1" dirty="0" smtClean="0">
                <a:latin typeface="Times New Roman" pitchFamily="18" charset="0"/>
              </a:rPr>
              <a:t>12. </a:t>
            </a:r>
            <a:r>
              <a:rPr lang="hu-HU" sz="1600" b="1" dirty="0">
                <a:latin typeface="Times New Roman" pitchFamily="18" charset="0"/>
              </a:rPr>
              <a:t>November</a:t>
            </a:r>
          </a:p>
          <a:p>
            <a:pPr eaLnBrk="1" hangingPunct="1"/>
            <a:endParaRPr lang="hu-HU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b="1" dirty="0" err="1">
                <a:latin typeface="Times New Roman" pitchFamily="18" charset="0"/>
              </a:rPr>
              <a:t>Jenő</a:t>
            </a:r>
            <a:r>
              <a:rPr lang="en-US" b="1" dirty="0">
                <a:latin typeface="Times New Roman" pitchFamily="18" charset="0"/>
              </a:rPr>
              <a:t> KÜRTI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800" b="1" dirty="0" err="1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Eötvös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itchFamily="18" charset="0"/>
              </a:rPr>
              <a:t>Loránd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University </a:t>
            </a:r>
            <a:endParaRPr lang="en-US" sz="1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Institute of Physics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Department of Biological Physics </a:t>
            </a:r>
          </a:p>
          <a:p>
            <a:pPr eaLnBrk="1" hangingPunct="1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647700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808080"/>
                </a:solidFill>
                <a:latin typeface="Times New Roman" pitchFamily="18" charset="0"/>
              </a:rPr>
              <a:t>e-mail: kurti@virag.elte.hu					</a:t>
            </a:r>
            <a:r>
              <a:rPr lang="hu-HU" sz="1400" b="1" dirty="0">
                <a:solidFill>
                  <a:srgbClr val="808080"/>
                </a:solidFill>
                <a:latin typeface="Times New Roman" pitchFamily="18" charset="0"/>
              </a:rPr>
              <a:t>        </a:t>
            </a:r>
            <a:r>
              <a:rPr lang="en-US" sz="1400" b="1" dirty="0">
                <a:solidFill>
                  <a:srgbClr val="808080"/>
                </a:solidFill>
                <a:latin typeface="Times New Roman" pitchFamily="18" charset="0"/>
              </a:rPr>
              <a:t>www: </a:t>
            </a:r>
            <a:r>
              <a:rPr lang="hu-HU" sz="1400" b="1" dirty="0" err="1">
                <a:solidFill>
                  <a:srgbClr val="808080"/>
                </a:solidFill>
                <a:latin typeface="Times New Roman" pitchFamily="18" charset="0"/>
              </a:rPr>
              <a:t>regi</a:t>
            </a:r>
            <a:r>
              <a:rPr lang="en-US" sz="1400" b="1" dirty="0">
                <a:solidFill>
                  <a:srgbClr val="808080"/>
                </a:solidFill>
                <a:latin typeface="Times New Roman" pitchFamily="18" charset="0"/>
              </a:rPr>
              <a:t>virag.elte.hu/</a:t>
            </a:r>
            <a:r>
              <a:rPr lang="en-US" sz="1400" b="1" dirty="0" err="1">
                <a:solidFill>
                  <a:srgbClr val="808080"/>
                </a:solidFill>
                <a:latin typeface="Times New Roman" pitchFamily="18" charset="0"/>
              </a:rPr>
              <a:t>kurti</a:t>
            </a:r>
            <a:endParaRPr lang="en-US" sz="1400" b="1" dirty="0">
              <a:solidFill>
                <a:srgbClr val="808080"/>
              </a:solidFill>
              <a:latin typeface="Times New Roman" pitchFamily="18" charset="0"/>
            </a:endParaRPr>
          </a:p>
        </p:txBody>
      </p:sp>
      <p:sp>
        <p:nvSpPr>
          <p:cNvPr id="5" name="Robbanás 2 4"/>
          <p:cNvSpPr>
            <a:spLocks noChangeArrowheads="1"/>
          </p:cNvSpPr>
          <p:nvPr/>
        </p:nvSpPr>
        <p:spPr bwMode="auto">
          <a:xfrm>
            <a:off x="2411413" y="3738563"/>
            <a:ext cx="215900" cy="195262"/>
          </a:xfrm>
          <a:prstGeom prst="irregularSeal2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hu-HU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E671B7F-AE64-4499-8D1F-73A8DA9136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-218709"/>
            <a:ext cx="6448071" cy="73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36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D293259-6A6A-4791-AB40-4C01730F0D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-328175"/>
            <a:ext cx="6627527" cy="735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4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57ECFFC-73B8-4BC4-8CA7-43F4CC1CB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14" y="0"/>
            <a:ext cx="4898571" cy="68580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3C2E2F06-A080-4B39-A621-6054C951A11E}"/>
              </a:ext>
            </a:extLst>
          </p:cNvPr>
          <p:cNvSpPr/>
          <p:nvPr/>
        </p:nvSpPr>
        <p:spPr bwMode="auto">
          <a:xfrm>
            <a:off x="6876256" y="5754"/>
            <a:ext cx="504056" cy="6951629"/>
          </a:xfrm>
          <a:prstGeom prst="rect">
            <a:avLst/>
          </a:prstGeom>
          <a:solidFill>
            <a:srgbClr val="E4E4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621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D09EFBF-AFDD-4D4A-B05B-B644241C1A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96" y="0"/>
            <a:ext cx="5458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72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Kép 10" descr="http://upload.wikimedia.org/wikipedia/commons/0/0b/OEL_right.JPG">
            <a:extLst>
              <a:ext uri="{FF2B5EF4-FFF2-40B4-BE49-F238E27FC236}">
                <a16:creationId xmlns:a16="http://schemas.microsoft.com/office/drawing/2014/main" id="{3BBCADD7-52F6-4A98-9139-D29F6890D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40" y="1455101"/>
            <a:ext cx="576072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FC84D047-5DE3-4D07-83D5-65A566B5B20C}"/>
              </a:ext>
            </a:extLst>
          </p:cNvPr>
          <p:cNvSpPr txBox="1"/>
          <p:nvPr/>
        </p:nvSpPr>
        <p:spPr>
          <a:xfrm>
            <a:off x="0" y="42522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Prototype</a:t>
            </a:r>
            <a:r>
              <a:rPr lang="hu-HU" dirty="0"/>
              <a:t> OLED </a:t>
            </a:r>
            <a:r>
              <a:rPr lang="hu-HU" dirty="0" err="1"/>
              <a:t>lighting</a:t>
            </a:r>
            <a:r>
              <a:rPr lang="hu-HU" dirty="0"/>
              <a:t> </a:t>
            </a:r>
            <a:r>
              <a:rPr lang="hu-HU" dirty="0" err="1"/>
              <a:t>panels</a:t>
            </a:r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79179B4C-75BC-462D-83F0-F5652EDFD478}"/>
              </a:ext>
            </a:extLst>
          </p:cNvPr>
          <p:cNvSpPr txBox="1"/>
          <p:nvPr/>
        </p:nvSpPr>
        <p:spPr>
          <a:xfrm>
            <a:off x="35456" y="6611779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err="1"/>
              <a:t>from</a:t>
            </a:r>
            <a:r>
              <a:rPr lang="hu-HU" sz="1000" dirty="0"/>
              <a:t> Wikipedia</a:t>
            </a:r>
          </a:p>
        </p:txBody>
      </p:sp>
    </p:spTree>
    <p:extLst>
      <p:ext uri="{BB962C8B-B14F-4D97-AF65-F5344CB8AC3E}">
        <p14:creationId xmlns:p14="http://schemas.microsoft.com/office/powerpoint/2010/main" val="412793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Kép 10" descr="http://upload.wikimedia.org/wikipedia/commons/f/f2/OLED_EarlyProduct.JPG">
            <a:extLst>
              <a:ext uri="{FF2B5EF4-FFF2-40B4-BE49-F238E27FC236}">
                <a16:creationId xmlns:a16="http://schemas.microsoft.com/office/drawing/2014/main" id="{7FD0CA4C-3E55-46C4-8090-CCE6F717DE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49000"/>
            <a:ext cx="5625879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17382ED2-A330-4DF3-BD3B-7BAAA26002E4}"/>
              </a:ext>
            </a:extLst>
          </p:cNvPr>
          <p:cNvSpPr txBox="1"/>
          <p:nvPr/>
        </p:nvSpPr>
        <p:spPr>
          <a:xfrm>
            <a:off x="35456" y="6611779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err="1"/>
              <a:t>from</a:t>
            </a:r>
            <a:r>
              <a:rPr lang="hu-HU" sz="1000" dirty="0"/>
              <a:t> Wikipedia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284508F6-462F-4845-A8CF-B5E6B8E9C776}"/>
              </a:ext>
            </a:extLst>
          </p:cNvPr>
          <p:cNvSpPr txBox="1"/>
          <p:nvPr/>
        </p:nvSpPr>
        <p:spPr>
          <a:xfrm>
            <a:off x="0" y="42522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Demonstration</a:t>
            </a:r>
            <a:r>
              <a:rPr lang="hu-HU" dirty="0"/>
              <a:t> of a </a:t>
            </a:r>
            <a:r>
              <a:rPr lang="hu-HU" dirty="0" err="1"/>
              <a:t>flexible</a:t>
            </a:r>
            <a:r>
              <a:rPr lang="hu-HU" dirty="0"/>
              <a:t> OLED </a:t>
            </a:r>
            <a:r>
              <a:rPr lang="hu-HU" dirty="0" err="1"/>
              <a:t>device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72574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Kép 10" descr="http://upload.wikimedia.org/wikipedia/commons/3/3c/LG%EC%A0%84%EC%9E%90%2C_%EA%B9%9C%EB%B9%A1%EC%9E%84_%EC%97%86%EB%8A%94_55%EC%9D%B8%EC%B9%98_3D_OLED_TV_%EA%B3%B5%EA%B0%9C%282%29.jpg">
            <a:extLst>
              <a:ext uri="{FF2B5EF4-FFF2-40B4-BE49-F238E27FC236}">
                <a16:creationId xmlns:a16="http://schemas.microsoft.com/office/drawing/2014/main" id="{F96B4962-396E-4B9B-9F8F-4468AA1A12D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40" y="1663382"/>
            <a:ext cx="5760720" cy="353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7D6DFE30-35A1-460F-8311-4D24BDA8CC02}"/>
              </a:ext>
            </a:extLst>
          </p:cNvPr>
          <p:cNvSpPr txBox="1"/>
          <p:nvPr/>
        </p:nvSpPr>
        <p:spPr>
          <a:xfrm>
            <a:off x="35456" y="6611779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err="1"/>
              <a:t>from</a:t>
            </a:r>
            <a:r>
              <a:rPr lang="hu-HU" sz="1000" dirty="0"/>
              <a:t> Wikipedia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C568DE22-E277-42AF-BA26-EE8B00FB1B85}"/>
              </a:ext>
            </a:extLst>
          </p:cNvPr>
          <p:cNvSpPr txBox="1"/>
          <p:nvPr/>
        </p:nvSpPr>
        <p:spPr>
          <a:xfrm>
            <a:off x="0" y="42522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LG OLED TV</a:t>
            </a:r>
          </a:p>
        </p:txBody>
      </p:sp>
    </p:spTree>
    <p:extLst>
      <p:ext uri="{BB962C8B-B14F-4D97-AF65-F5344CB8AC3E}">
        <p14:creationId xmlns:p14="http://schemas.microsoft.com/office/powerpoint/2010/main" val="2546083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Kép 10" descr="http://upload.wikimedia.org/wikipedia/commons/6/60/Sony_oled.jpg">
            <a:extLst>
              <a:ext uri="{FF2B5EF4-FFF2-40B4-BE49-F238E27FC236}">
                <a16:creationId xmlns:a16="http://schemas.microsoft.com/office/drawing/2014/main" id="{3C3CE3A7-6130-4FE5-8F3A-4BF733E2487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40" y="1269365"/>
            <a:ext cx="5760720" cy="431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592D1DC0-CF27-47CE-8891-E39C4A0D5A51}"/>
              </a:ext>
            </a:extLst>
          </p:cNvPr>
          <p:cNvSpPr txBox="1"/>
          <p:nvPr/>
        </p:nvSpPr>
        <p:spPr>
          <a:xfrm>
            <a:off x="35456" y="6611779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err="1"/>
              <a:t>from</a:t>
            </a:r>
            <a:r>
              <a:rPr lang="hu-HU" sz="1000" dirty="0"/>
              <a:t> Wikipedia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56246B27-671C-4B0A-9C2E-FB8DC4DC628C}"/>
              </a:ext>
            </a:extLst>
          </p:cNvPr>
          <p:cNvSpPr txBox="1"/>
          <p:nvPr/>
        </p:nvSpPr>
        <p:spPr>
          <a:xfrm>
            <a:off x="0" y="42522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Sony XEL-1,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world's</a:t>
            </a:r>
            <a:r>
              <a:rPr lang="hu-HU" dirty="0"/>
              <a:t> </a:t>
            </a:r>
            <a:r>
              <a:rPr lang="hu-HU" dirty="0" err="1"/>
              <a:t>first</a:t>
            </a:r>
            <a:r>
              <a:rPr lang="hu-HU" dirty="0"/>
              <a:t> OLED TV</a:t>
            </a:r>
          </a:p>
        </p:txBody>
      </p:sp>
    </p:spTree>
    <p:extLst>
      <p:ext uri="{BB962C8B-B14F-4D97-AF65-F5344CB8AC3E}">
        <p14:creationId xmlns:p14="http://schemas.microsoft.com/office/powerpoint/2010/main" val="554479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Kép 10" descr="http://upload.wikimedia.org/wikipedia/commons/d/d7/OLEDScreen.jpg">
            <a:extLst>
              <a:ext uri="{FF2B5EF4-FFF2-40B4-BE49-F238E27FC236}">
                <a16:creationId xmlns:a16="http://schemas.microsoft.com/office/drawing/2014/main" id="{6C33AFDA-43E7-4689-9F25-BC27A7E17D76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40" y="1266825"/>
            <a:ext cx="576072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FA8B8CD9-EBCD-409A-B3BD-16563D03C136}"/>
              </a:ext>
            </a:extLst>
          </p:cNvPr>
          <p:cNvSpPr txBox="1"/>
          <p:nvPr/>
        </p:nvSpPr>
        <p:spPr>
          <a:xfrm>
            <a:off x="35456" y="6611779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err="1"/>
              <a:t>from</a:t>
            </a:r>
            <a:r>
              <a:rPr lang="hu-HU" sz="1000" dirty="0"/>
              <a:t> Wikipedia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ED2435D4-4E62-4ABC-939A-C74654ED9FD6}"/>
              </a:ext>
            </a:extLst>
          </p:cNvPr>
          <p:cNvSpPr txBox="1"/>
          <p:nvPr/>
        </p:nvSpPr>
        <p:spPr>
          <a:xfrm>
            <a:off x="0" y="42522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3.8 cm (1.5 in) OLED display </a:t>
            </a:r>
            <a:r>
              <a:rPr lang="hu-HU" dirty="0" err="1"/>
              <a:t>from</a:t>
            </a:r>
            <a:r>
              <a:rPr lang="hu-HU" dirty="0"/>
              <a:t> a </a:t>
            </a:r>
            <a:r>
              <a:rPr lang="hu-HU" dirty="0" err="1"/>
              <a:t>Creative</a:t>
            </a:r>
            <a:r>
              <a:rPr lang="hu-HU" dirty="0"/>
              <a:t> ZEN V </a:t>
            </a:r>
            <a:r>
              <a:rPr lang="hu-HU" dirty="0" err="1"/>
              <a:t>media</a:t>
            </a:r>
            <a:r>
              <a:rPr lang="hu-HU" dirty="0"/>
              <a:t> </a:t>
            </a:r>
            <a:r>
              <a:rPr lang="hu-HU" dirty="0" err="1"/>
              <a:t>player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7798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Kép 10" descr="http://upload.wikimedia.org/wikipedia/commons/1/12/Ecran_oled_flexible.jpg">
            <a:extLst>
              <a:ext uri="{FF2B5EF4-FFF2-40B4-BE49-F238E27FC236}">
                <a16:creationId xmlns:a16="http://schemas.microsoft.com/office/drawing/2014/main" id="{11421B42-7CA8-4C7E-B26D-3C0A80114F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099" y="2204864"/>
            <a:ext cx="8009341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962FCB49-F2C7-434D-A909-621D36993224}"/>
              </a:ext>
            </a:extLst>
          </p:cNvPr>
          <p:cNvSpPr txBox="1"/>
          <p:nvPr/>
        </p:nvSpPr>
        <p:spPr>
          <a:xfrm>
            <a:off x="35456" y="6611779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err="1"/>
              <a:t>from</a:t>
            </a:r>
            <a:r>
              <a:rPr lang="hu-HU" sz="1000" dirty="0"/>
              <a:t> Wikipedia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ECAAF01D-6FA7-4EAF-8E7D-C58683C537C4}"/>
              </a:ext>
            </a:extLst>
          </p:cNvPr>
          <p:cNvSpPr txBox="1"/>
          <p:nvPr/>
        </p:nvSpPr>
        <p:spPr>
          <a:xfrm>
            <a:off x="0" y="42522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Demonstration</a:t>
            </a:r>
            <a:r>
              <a:rPr lang="hu-HU" dirty="0"/>
              <a:t> of a 4.1" </a:t>
            </a:r>
            <a:r>
              <a:rPr lang="hu-HU" dirty="0" err="1"/>
              <a:t>prototype</a:t>
            </a:r>
            <a:r>
              <a:rPr lang="hu-HU" dirty="0"/>
              <a:t> OLED </a:t>
            </a:r>
            <a:r>
              <a:rPr lang="hu-HU" dirty="0" err="1"/>
              <a:t>flexible</a:t>
            </a:r>
            <a:r>
              <a:rPr lang="hu-HU" dirty="0"/>
              <a:t> display </a:t>
            </a:r>
            <a:r>
              <a:rPr lang="hu-HU" dirty="0" err="1"/>
              <a:t>from</a:t>
            </a:r>
            <a:r>
              <a:rPr lang="hu-HU" dirty="0"/>
              <a:t> Sony</a:t>
            </a:r>
          </a:p>
        </p:txBody>
      </p:sp>
    </p:spTree>
    <p:extLst>
      <p:ext uri="{BB962C8B-B14F-4D97-AF65-F5344CB8AC3E}">
        <p14:creationId xmlns:p14="http://schemas.microsoft.com/office/powerpoint/2010/main" val="289727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481BABC-A176-49EA-BF82-8186747C1C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243408"/>
            <a:ext cx="6735515" cy="720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5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127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DF54250-EC1D-4CDB-BCD0-84FE8917ED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-305965"/>
            <a:ext cx="6579443" cy="732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0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F56BC8A-CB53-47EC-A880-C2122EB559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-349402"/>
            <a:ext cx="6624736" cy="739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09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E770ED2-7CA2-4EEB-9477-1071FB85DB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391855"/>
            <a:ext cx="6552727" cy="739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74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5C0E5D1-7479-4FB4-BB92-A61A9B7C6D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-229265"/>
            <a:ext cx="6429462" cy="7258663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E5E7B0C1-7F78-4896-98F2-4D3A7D9203E0}"/>
              </a:ext>
            </a:extLst>
          </p:cNvPr>
          <p:cNvSpPr/>
          <p:nvPr/>
        </p:nvSpPr>
        <p:spPr bwMode="auto">
          <a:xfrm>
            <a:off x="7452320" y="5754"/>
            <a:ext cx="504056" cy="6951629"/>
          </a:xfrm>
          <a:prstGeom prst="rect">
            <a:avLst/>
          </a:prstGeom>
          <a:solidFill>
            <a:srgbClr val="E4E4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943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E637DBE-0B60-4E0D-B15A-74D8715416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23" y="0"/>
            <a:ext cx="4661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83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365809E-AD0C-41A7-8D83-B713254045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208942"/>
            <a:ext cx="6480719" cy="727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32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2E1DABD-E0E7-4080-837A-DEC03A2794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-104775"/>
            <a:ext cx="6408713" cy="7134229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08F687D8-19F7-4C8D-8EB2-1E8531D37E76}"/>
              </a:ext>
            </a:extLst>
          </p:cNvPr>
          <p:cNvSpPr/>
          <p:nvPr/>
        </p:nvSpPr>
        <p:spPr bwMode="auto">
          <a:xfrm>
            <a:off x="7308304" y="5754"/>
            <a:ext cx="504056" cy="6951629"/>
          </a:xfrm>
          <a:prstGeom prst="rect">
            <a:avLst/>
          </a:prstGeom>
          <a:solidFill>
            <a:srgbClr val="E4E4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44459"/>
      </p:ext>
    </p:extLst>
  </p:cSld>
  <p:clrMapOvr>
    <a:masterClrMapping/>
  </p:clrMapOvr>
</p:sld>
</file>

<file path=ppt/theme/theme1.xml><?xml version="1.0" encoding="utf-8"?>
<a:theme xmlns:a="http://schemas.openxmlformats.org/drawingml/2006/main" name="3_Alapértelmezett terv">
  <a:themeElements>
    <a:clrScheme name="3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90</Words>
  <Application>Microsoft Office PowerPoint</Application>
  <PresentationFormat>Diavetítés a képernyőre (4:3 oldalarány)</PresentationFormat>
  <Paragraphs>23</Paragraphs>
  <Slides>20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Arial</vt:lpstr>
      <vt:lpstr>Calibri</vt:lpstr>
      <vt:lpstr>MS Mincho</vt:lpstr>
      <vt:lpstr>Times New Roman</vt:lpstr>
      <vt:lpstr>3_Alapértelmezett terv</vt:lpstr>
      <vt:lpstr>MACROMOLECULES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kurti</dc:creator>
  <cp:lastModifiedBy>Kürti Jenő</cp:lastModifiedBy>
  <cp:revision>274</cp:revision>
  <cp:lastPrinted>2018-10-07T20:03:15Z</cp:lastPrinted>
  <dcterms:created xsi:type="dcterms:W3CDTF">2016-03-23T09:37:44Z</dcterms:created>
  <dcterms:modified xsi:type="dcterms:W3CDTF">2019-11-12T12:54:59Z</dcterms:modified>
</cp:coreProperties>
</file>